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ink/ink1.xml" ContentType="application/inkml+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ink/ink2.xml" ContentType="application/inkml+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ink/ink3.xml" ContentType="application/inkml+xml"/>
  <Override PartName="/ppt/ink/ink4.xml" ContentType="application/inkml+xml"/>
  <Override PartName="/ppt/tags/tag18.xml" ContentType="application/vnd.openxmlformats-officedocument.presentationml.tags+xml"/>
  <Override PartName="/ppt/tags/tag19.xml" ContentType="application/vnd.openxmlformats-officedocument.presentationml.tags+xml"/>
  <Override PartName="/ppt/ink/ink5.xml" ContentType="application/inkml+xml"/>
  <Override PartName="/ppt/ink/ink6.xml" ContentType="application/inkml+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ink/ink7.xml" ContentType="application/inkml+xml"/>
  <Override PartName="/ppt/ink/ink8.xml" ContentType="application/inkml+xml"/>
  <Override PartName="/ppt/tags/tag20.xml" ContentType="application/vnd.openxmlformats-officedocument.presentationml.tags+xml"/>
  <Override PartName="/ppt/tags/tag21.xml" ContentType="application/vnd.openxmlformats-officedocument.presentationml.tags+xml"/>
  <Override PartName="/ppt/ink/ink9.xml" ContentType="application/inkml+xml"/>
  <Override PartName="/ppt/tags/tag22.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ink/ink10.xml" ContentType="application/inkml+xml"/>
  <Override PartName="/ppt/tags/tag23.xml" ContentType="application/vnd.openxmlformats-officedocument.presentationml.tags+xml"/>
  <Override PartName="/ppt/tags/tag24.xml" ContentType="application/vnd.openxmlformats-officedocument.presentationml.tags+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6.xml" ContentType="application/vnd.openxmlformats-officedocument.theme+xml"/>
  <Override PartName="/ppt/ink/ink11.xml" ContentType="application/inkml+xml"/>
  <Override PartName="/ppt/ink/ink12.xml" ContentType="application/inkml+xml"/>
  <Override PartName="/ppt/tags/tag25.xml" ContentType="application/vnd.openxmlformats-officedocument.presentationml.tags+xml"/>
  <Override PartName="/ppt/tags/tag26.xml" ContentType="application/vnd.openxmlformats-officedocument.presentationml.tags+xml"/>
  <Override PartName="/ppt/ink/ink13.xml" ContentType="application/inkml+xml"/>
  <Override PartName="/ppt/ink/ink14.xml" ContentType="application/inkml+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7.xml" ContentType="application/vnd.openxmlformats-officedocument.theme+xml"/>
  <Override PartName="/ppt/ink/ink15.xml" ContentType="application/inkml+xml"/>
  <Override PartName="/ppt/tags/tag27.xml" ContentType="application/vnd.openxmlformats-officedocument.presentationml.tags+xml"/>
  <Override PartName="/ppt/tags/tag28.xml" ContentType="application/vnd.openxmlformats-officedocument.presentationml.tags+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692" r:id="rId6"/>
    <p:sldMasterId id="2147483733" r:id="rId7"/>
    <p:sldMasterId id="2147483774" r:id="rId8"/>
    <p:sldMasterId id="2147483808" r:id="rId9"/>
    <p:sldMasterId id="2147483848" r:id="rId10"/>
  </p:sldMasterIdLst>
  <p:notesMasterIdLst>
    <p:notesMasterId r:id="rId31"/>
  </p:notesMasterIdLst>
  <p:handoutMasterIdLst>
    <p:handoutMasterId r:id="rId32"/>
  </p:handoutMasterIdLst>
  <p:sldIdLst>
    <p:sldId id="2426" r:id="rId11"/>
    <p:sldId id="2405" r:id="rId12"/>
    <p:sldId id="2408" r:id="rId13"/>
    <p:sldId id="2406" r:id="rId14"/>
    <p:sldId id="2453" r:id="rId15"/>
    <p:sldId id="2409" r:id="rId16"/>
    <p:sldId id="2449" r:id="rId17"/>
    <p:sldId id="2460" r:id="rId18"/>
    <p:sldId id="2412" r:id="rId19"/>
    <p:sldId id="2448" r:id="rId20"/>
    <p:sldId id="2411" r:id="rId21"/>
    <p:sldId id="2436" r:id="rId22"/>
    <p:sldId id="2447" r:id="rId23"/>
    <p:sldId id="2450" r:id="rId24"/>
    <p:sldId id="2451" r:id="rId25"/>
    <p:sldId id="2455" r:id="rId26"/>
    <p:sldId id="2454" r:id="rId27"/>
    <p:sldId id="2459" r:id="rId28"/>
    <p:sldId id="2457" r:id="rId29"/>
    <p:sldId id="2458" r:id="rId30"/>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han Naggi" initials="RN" lastIdx="6" clrIdx="0">
    <p:extLst>
      <p:ext uri="{19B8F6BF-5375-455C-9EA6-DF929625EA0E}">
        <p15:presenceInfo xmlns:p15="http://schemas.microsoft.com/office/powerpoint/2012/main" userId="S::rnaggi_vmware.com#ext#@hydra1303.com::e2dca993-2476-4dce-b3aa-7ca1a8dc69b4" providerId="AD"/>
      </p:ext>
    </p:extLst>
  </p:cmAuthor>
  <p:cmAuthor id="2" name="Rohan Naggi" initials="RN [2]" lastIdx="22" clrIdx="1">
    <p:extLst>
      <p:ext uri="{19B8F6BF-5375-455C-9EA6-DF929625EA0E}">
        <p15:presenceInfo xmlns:p15="http://schemas.microsoft.com/office/powerpoint/2012/main" userId="S::rnaggi@vmware.com::4cadc2fb-83d7-4214-b56e-62d8fe7154da" providerId="AD"/>
      </p:ext>
    </p:extLst>
  </p:cmAuthor>
  <p:cmAuthor id="3" name="Shalini Pallat" initials="SP" lastIdx="3" clrIdx="2">
    <p:extLst>
      <p:ext uri="{19B8F6BF-5375-455C-9EA6-DF929625EA0E}">
        <p15:presenceInfo xmlns:p15="http://schemas.microsoft.com/office/powerpoint/2012/main" userId="Shalini Palla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C94732-AAD1-4E78-B681-EE1ACC186D97}" v="9" dt="2020-12-10T18:40:51.940"/>
    <p1510:client id="{492FCC23-E401-4DE3-8CDB-E2BE55921EF1}" v="4" dt="2020-09-02T22:59:22.368"/>
    <p1510:client id="{94DE51CD-DE97-DB4F-9A30-B2482B1836F0}" v="4" dt="2019-05-07T23:31:10.753"/>
    <p1510:client id="{99463EE4-4F9F-41F4-90E4-8DF407A677DD}" v="408" dt="2020-12-10T23:51:25.285"/>
    <p1510:client id="{ACE4B0EB-ADF6-4B32-BDD5-412FF4D918EB}" v="864" dt="2020-12-10T22:47:51.918"/>
    <p1510:client id="{F901C0AF-6905-4D94-AF2F-F73BC6B55EF2}" v="1534" dt="2020-12-10T18:31:42.2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70" autoAdjust="0"/>
    <p:restoredTop sz="94694"/>
  </p:normalViewPr>
  <p:slideViewPr>
    <p:cSldViewPr snapToGrid="0">
      <p:cViewPr varScale="1">
        <p:scale>
          <a:sx n="159" d="100"/>
          <a:sy n="159" d="100"/>
        </p:scale>
        <p:origin x="618" y="150"/>
      </p:cViewPr>
      <p:guideLst>
        <p:guide orient="horz" pos="2160"/>
        <p:guide pos="3840"/>
      </p:guideLst>
    </p:cSldViewPr>
  </p:slideViewPr>
  <p:notesTextViewPr>
    <p:cViewPr>
      <p:scale>
        <a:sx n="1" d="1"/>
        <a:sy n="1" d="1"/>
      </p:scale>
      <p:origin x="0" y="0"/>
    </p:cViewPr>
  </p:notesTextViewPr>
  <p:notesViewPr>
    <p:cSldViewPr snapToGrid="0">
      <p:cViewPr varScale="1">
        <p:scale>
          <a:sx n="91" d="100"/>
          <a:sy n="91" d="100"/>
        </p:scale>
        <p:origin x="3750"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handoutMaster" Target="handoutMasters/handout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24304D-875C-4136-9BE6-1DBDAC7B23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54059D-5D05-4A8B-A3A5-1355B6CB4E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A170297-E8F5-48E1-9006-42939E0A6045}" type="datetimeFigureOut">
              <a:rPr lang="en-US" smtClean="0"/>
              <a:t>10-Dec-20</a:t>
            </a:fld>
            <a:endParaRPr lang="en-US"/>
          </a:p>
        </p:txBody>
      </p:sp>
      <p:sp>
        <p:nvSpPr>
          <p:cNvPr id="4" name="Footer Placeholder 3">
            <a:extLst>
              <a:ext uri="{FF2B5EF4-FFF2-40B4-BE49-F238E27FC236}">
                <a16:creationId xmlns:a16="http://schemas.microsoft.com/office/drawing/2014/main" id="{DB355F0E-714D-4E06-9493-E78A09E0F3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BC63FC0-96D0-430A-B253-EE314F1D4D7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E111DB-0025-4691-B77F-AD2D809E5449}" type="slidenum">
              <a:rPr lang="en-US" smtClean="0"/>
              <a:t>‹#›</a:t>
            </a:fld>
            <a:endParaRPr lang="en-US"/>
          </a:p>
        </p:txBody>
      </p:sp>
    </p:spTree>
    <p:extLst>
      <p:ext uri="{BB962C8B-B14F-4D97-AF65-F5344CB8AC3E}">
        <p14:creationId xmlns:p14="http://schemas.microsoft.com/office/powerpoint/2010/main" val="272179018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3-09T12:32:52.089"/>
    </inkml:context>
    <inkml:brush xml:id="br0">
      <inkml:brushProperty name="width" value="0.03333" units="cm"/>
      <inkml:brushProperty name="height" value="0.03333" units="cm"/>
    </inkml:brush>
  </inkml:definitions>
  <inkml:trace contextRef="#ctx0" brushRef="#br0">13866 7577 4258 0 0,'0'0'-944'0'0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3-09T12:32:52.089"/>
    </inkml:context>
    <inkml:brush xml:id="br0">
      <inkml:brushProperty name="width" value="0.03333" units="cm"/>
      <inkml:brushProperty name="height" value="0.03333" units="cm"/>
    </inkml:brush>
  </inkml:definitions>
  <inkml:trace contextRef="#ctx0" brushRef="#br0">13866 7577 4258 0 0,'0'0'-944'0'0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3-09T12:32:52.089"/>
    </inkml:context>
    <inkml:brush xml:id="br0">
      <inkml:brushProperty name="width" value="0.03333" units="cm"/>
      <inkml:brushProperty name="height" value="0.03333" units="cm"/>
    </inkml:brush>
  </inkml:definitions>
  <inkml:trace contextRef="#ctx0" brushRef="#br0">13866 7577 4258 0 0,'0'0'-944'0'0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3-09T12:32:52.089"/>
    </inkml:context>
    <inkml:brush xml:id="br0">
      <inkml:brushProperty name="width" value="0.03333" units="cm"/>
      <inkml:brushProperty name="height" value="0.03333" units="cm"/>
    </inkml:brush>
  </inkml:definitions>
  <inkml:trace contextRef="#ctx0" brushRef="#br0">13866 7577 4258 0 0,'0'0'-944'0'0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2F0FA6-7A54-4E39-934C-981401B4AC80}" type="datetimeFigureOut">
              <a:rPr lang="en-GB" smtClean="0"/>
              <a:t>10/12/2020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EB4911-DD0F-4508-BBEF-2C0BE9C3B37D}" type="slidenum">
              <a:rPr lang="en-GB" smtClean="0"/>
              <a:t>‹#›</a:t>
            </a:fld>
            <a:endParaRPr lang="en-GB"/>
          </a:p>
        </p:txBody>
      </p:sp>
    </p:spTree>
    <p:extLst>
      <p:ext uri="{BB962C8B-B14F-4D97-AF65-F5344CB8AC3E}">
        <p14:creationId xmlns:p14="http://schemas.microsoft.com/office/powerpoint/2010/main" val="2317393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4238" y="639763"/>
            <a:ext cx="5546725" cy="31210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300" b="0" i="0" u="none" strike="noStrike" kern="1200" cap="none" spc="0" normalizeH="0" baseline="0" noProof="0" smtClean="0">
                <a:ln>
                  <a:noFill/>
                </a:ln>
                <a:solidFill>
                  <a:srgbClr val="717074"/>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dirty="0">
              <a:ln>
                <a:noFill/>
              </a:ln>
              <a:solidFill>
                <a:srgbClr val="717074"/>
              </a:solidFill>
              <a:effectLst/>
              <a:uLnTx/>
              <a:uFillTx/>
              <a:latin typeface="Arial"/>
              <a:ea typeface="+mn-ea"/>
              <a:cs typeface="+mn-cs"/>
            </a:endParaRPr>
          </a:p>
        </p:txBody>
      </p:sp>
    </p:spTree>
    <p:extLst>
      <p:ext uri="{BB962C8B-B14F-4D97-AF65-F5344CB8AC3E}">
        <p14:creationId xmlns:p14="http://schemas.microsoft.com/office/powerpoint/2010/main" val="3219885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EB4911-DD0F-4508-BBEF-2C0BE9C3B37D}" type="slidenum">
              <a:rPr lang="en-GB" smtClean="0"/>
              <a:t>11</a:t>
            </a:fld>
            <a:endParaRPr lang="en-GB"/>
          </a:p>
        </p:txBody>
      </p:sp>
    </p:spTree>
    <p:extLst>
      <p:ext uri="{BB962C8B-B14F-4D97-AF65-F5344CB8AC3E}">
        <p14:creationId xmlns:p14="http://schemas.microsoft.com/office/powerpoint/2010/main" val="780905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EB4911-DD0F-4508-BBEF-2C0BE9C3B37D}" type="slidenum">
              <a:rPr lang="en-GB" smtClean="0"/>
              <a:t>13</a:t>
            </a:fld>
            <a:endParaRPr lang="en-GB"/>
          </a:p>
        </p:txBody>
      </p:sp>
    </p:spTree>
    <p:extLst>
      <p:ext uri="{BB962C8B-B14F-4D97-AF65-F5344CB8AC3E}">
        <p14:creationId xmlns:p14="http://schemas.microsoft.com/office/powerpoint/2010/main" val="72747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EB4911-DD0F-4508-BBEF-2C0BE9C3B37D}" type="slidenum">
              <a:rPr lang="en-GB" smtClean="0"/>
              <a:t>14</a:t>
            </a:fld>
            <a:endParaRPr lang="en-GB"/>
          </a:p>
        </p:txBody>
      </p:sp>
    </p:spTree>
    <p:extLst>
      <p:ext uri="{BB962C8B-B14F-4D97-AF65-F5344CB8AC3E}">
        <p14:creationId xmlns:p14="http://schemas.microsoft.com/office/powerpoint/2010/main" val="300279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EB4911-DD0F-4508-BBEF-2C0BE9C3B37D}" type="slidenum">
              <a:rPr lang="en-GB" smtClean="0"/>
              <a:t>15</a:t>
            </a:fld>
            <a:endParaRPr lang="en-GB"/>
          </a:p>
        </p:txBody>
      </p:sp>
    </p:spTree>
    <p:extLst>
      <p:ext uri="{BB962C8B-B14F-4D97-AF65-F5344CB8AC3E}">
        <p14:creationId xmlns:p14="http://schemas.microsoft.com/office/powerpoint/2010/main" val="2411877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EB4911-DD0F-4508-BBEF-2C0BE9C3B37D}" type="slidenum">
              <a:rPr lang="en-GB" smtClean="0"/>
              <a:t>16</a:t>
            </a:fld>
            <a:endParaRPr lang="en-GB"/>
          </a:p>
        </p:txBody>
      </p:sp>
    </p:spTree>
    <p:extLst>
      <p:ext uri="{BB962C8B-B14F-4D97-AF65-F5344CB8AC3E}">
        <p14:creationId xmlns:p14="http://schemas.microsoft.com/office/powerpoint/2010/main" val="703254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EB4911-DD0F-4508-BBEF-2C0BE9C3B37D}" type="slidenum">
              <a:rPr lang="en-GB" smtClean="0"/>
              <a:t>17</a:t>
            </a:fld>
            <a:endParaRPr lang="en-GB"/>
          </a:p>
        </p:txBody>
      </p:sp>
    </p:spTree>
    <p:extLst>
      <p:ext uri="{BB962C8B-B14F-4D97-AF65-F5344CB8AC3E}">
        <p14:creationId xmlns:p14="http://schemas.microsoft.com/office/powerpoint/2010/main" val="2327139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EB4911-DD0F-4508-BBEF-2C0BE9C3B37D}" type="slidenum">
              <a:rPr lang="en-GB" smtClean="0"/>
              <a:t>2</a:t>
            </a:fld>
            <a:endParaRPr lang="en-GB"/>
          </a:p>
        </p:txBody>
      </p:sp>
    </p:spTree>
    <p:extLst>
      <p:ext uri="{BB962C8B-B14F-4D97-AF65-F5344CB8AC3E}">
        <p14:creationId xmlns:p14="http://schemas.microsoft.com/office/powerpoint/2010/main" val="4072791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pPr/>
              <a:t>3</a:t>
            </a:fld>
            <a:endParaRPr lang="en-US" dirty="0"/>
          </a:p>
        </p:txBody>
      </p:sp>
    </p:spTree>
    <p:extLst>
      <p:ext uri="{BB962C8B-B14F-4D97-AF65-F5344CB8AC3E}">
        <p14:creationId xmlns:p14="http://schemas.microsoft.com/office/powerpoint/2010/main" val="3749635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Business Objectives for NSX, Architect please use the objectives of your case study</a:t>
            </a:r>
          </a:p>
          <a:p>
            <a:pPr lvl="0"/>
            <a:r>
              <a:rPr lang="en-US" dirty="0"/>
              <a:t>Faster and automated network and service provisioning</a:t>
            </a:r>
          </a:p>
          <a:p>
            <a:pPr lvl="0"/>
            <a:r>
              <a:rPr lang="en-US" dirty="0"/>
              <a:t>Simplified service insertion</a:t>
            </a:r>
          </a:p>
          <a:p>
            <a:pPr lvl="0"/>
            <a:r>
              <a:rPr lang="en-US" dirty="0"/>
              <a:t>Maximize hardware sharing across tenants</a:t>
            </a:r>
          </a:p>
          <a:p>
            <a:pPr lvl="0"/>
            <a:r>
              <a:rPr lang="en-US" dirty="0"/>
              <a:t>Increase business agility with easily implemented network services</a:t>
            </a:r>
          </a:p>
          <a:p>
            <a:pPr lvl="0"/>
            <a:r>
              <a:rPr lang="en-US" dirty="0"/>
              <a:t>Higher customer satisfaction for critical services</a:t>
            </a:r>
          </a:p>
          <a:p>
            <a:pPr lvl="0"/>
            <a:r>
              <a:rPr lang="en-US" dirty="0"/>
              <a:t>Improved environment sustainability</a:t>
            </a:r>
          </a:p>
          <a:p>
            <a:pPr lvl="0"/>
            <a:r>
              <a:rPr lang="en-US" dirty="0"/>
              <a:t>Increase networking intelligence in response to increased workload</a:t>
            </a:r>
          </a:p>
          <a:p>
            <a:pPr lvl="0"/>
            <a:r>
              <a:rPr lang="en-US" dirty="0"/>
              <a:t>Satisfy increased workload demands for public IP address assignment</a:t>
            </a:r>
          </a:p>
          <a:p>
            <a:pPr lvl="0"/>
            <a:r>
              <a:rPr lang="en-US" dirty="0"/>
              <a:t>Provide a way to analyze workload traffic</a:t>
            </a:r>
          </a:p>
          <a:p>
            <a:pPr lvl="0"/>
            <a:r>
              <a:rPr lang="en-US" dirty="0"/>
              <a:t>Minimize single points of failure</a:t>
            </a:r>
          </a:p>
          <a:p>
            <a:pPr lvl="0"/>
            <a:r>
              <a:rPr lang="en-US" dirty="0"/>
              <a:t>Protect workloads within a tenant’s segment</a:t>
            </a:r>
          </a:p>
          <a:p>
            <a:endParaRPr lang="en-US" dirty="0"/>
          </a:p>
          <a:p>
            <a:endParaRPr lang="en-US" dirty="0"/>
          </a:p>
        </p:txBody>
      </p:sp>
      <p:sp>
        <p:nvSpPr>
          <p:cNvPr id="4" name="Slide Number Placeholder 3"/>
          <p:cNvSpPr>
            <a:spLocks noGrp="1"/>
          </p:cNvSpPr>
          <p:nvPr>
            <p:ph type="sldNum" sz="quarter" idx="10"/>
          </p:nvPr>
        </p:nvSpPr>
        <p:spPr/>
        <p:txBody>
          <a:bodyPr/>
          <a:lstStyle/>
          <a:p>
            <a:fld id="{8363FFFD-EF19-415D-BC23-024F83B54270}" type="slidenum">
              <a:rPr lang="en-US" smtClean="0"/>
              <a:t>4</a:t>
            </a:fld>
            <a:endParaRPr lang="en-US" dirty="0"/>
          </a:p>
        </p:txBody>
      </p:sp>
    </p:spTree>
    <p:extLst>
      <p:ext uri="{BB962C8B-B14F-4D97-AF65-F5344CB8AC3E}">
        <p14:creationId xmlns:p14="http://schemas.microsoft.com/office/powerpoint/2010/main" val="1065247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EB4911-DD0F-4508-BBEF-2C0BE9C3B37D}" type="slidenum">
              <a:rPr lang="en-GB" smtClean="0"/>
              <a:t>5</a:t>
            </a:fld>
            <a:endParaRPr lang="en-GB"/>
          </a:p>
        </p:txBody>
      </p:sp>
    </p:spTree>
    <p:extLst>
      <p:ext uri="{BB962C8B-B14F-4D97-AF65-F5344CB8AC3E}">
        <p14:creationId xmlns:p14="http://schemas.microsoft.com/office/powerpoint/2010/main" val="3072370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EB4911-DD0F-4508-BBEF-2C0BE9C3B37D}" type="slidenum">
              <a:rPr lang="en-GB" smtClean="0"/>
              <a:t>6</a:t>
            </a:fld>
            <a:endParaRPr lang="en-GB"/>
          </a:p>
        </p:txBody>
      </p:sp>
    </p:spTree>
    <p:extLst>
      <p:ext uri="{BB962C8B-B14F-4D97-AF65-F5344CB8AC3E}">
        <p14:creationId xmlns:p14="http://schemas.microsoft.com/office/powerpoint/2010/main" val="2569261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EB4911-DD0F-4508-BBEF-2C0BE9C3B37D}" type="slidenum">
              <a:rPr lang="en-GB" smtClean="0"/>
              <a:t>7</a:t>
            </a:fld>
            <a:endParaRPr lang="en-GB"/>
          </a:p>
        </p:txBody>
      </p:sp>
    </p:spTree>
    <p:extLst>
      <p:ext uri="{BB962C8B-B14F-4D97-AF65-F5344CB8AC3E}">
        <p14:creationId xmlns:p14="http://schemas.microsoft.com/office/powerpoint/2010/main" val="1717122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EB4911-DD0F-4508-BBEF-2C0BE9C3B37D}" type="slidenum">
              <a:rPr lang="en-GB" smtClean="0"/>
              <a:t>9</a:t>
            </a:fld>
            <a:endParaRPr lang="en-GB"/>
          </a:p>
        </p:txBody>
      </p:sp>
    </p:spTree>
    <p:extLst>
      <p:ext uri="{BB962C8B-B14F-4D97-AF65-F5344CB8AC3E}">
        <p14:creationId xmlns:p14="http://schemas.microsoft.com/office/powerpoint/2010/main" val="3573085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EB4911-DD0F-4508-BBEF-2C0BE9C3B37D}" type="slidenum">
              <a:rPr lang="en-GB" smtClean="0"/>
              <a:t>10</a:t>
            </a:fld>
            <a:endParaRPr lang="en-GB"/>
          </a:p>
        </p:txBody>
      </p:sp>
    </p:spTree>
    <p:extLst>
      <p:ext uri="{BB962C8B-B14F-4D97-AF65-F5344CB8AC3E}">
        <p14:creationId xmlns:p14="http://schemas.microsoft.com/office/powerpoint/2010/main" val="26261485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2.emf"/><Relationship Id="rId4" Type="http://schemas.openxmlformats.org/officeDocument/2006/relationships/customXml" Target="../ink/ink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4.xml"/><Relationship Id="rId1" Type="http://schemas.openxmlformats.org/officeDocument/2006/relationships/tags" Target="../tags/tag22.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1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1.png"/><Relationship Id="rId1" Type="http://schemas.openxmlformats.org/officeDocument/2006/relationships/slideMaster" Target="../slideMasters/slideMaster5.xml"/><Relationship Id="rId4" Type="http://schemas.openxmlformats.org/officeDocument/2006/relationships/image" Target="../media/image2.emf"/></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4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6.jpe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44.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2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16.jp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77.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1.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1.png"/><Relationship Id="rId1" Type="http://schemas.openxmlformats.org/officeDocument/2006/relationships/slideMaster" Target="../slideMasters/slideMaster7.xml"/><Relationship Id="rId4" Type="http://schemas.openxmlformats.org/officeDocument/2006/relationships/image" Target="../media/image2.emf"/></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2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2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www.vmware.com/brand" TargetMode="External"/><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6.jpe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72.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2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A02180-679B-46FB-9C32-EA90058BD978}"/>
              </a:ext>
            </a:extLst>
          </p:cNvPr>
          <p:cNvPicPr>
            <a:picLocks noChangeAspect="1"/>
          </p:cNvPicPr>
          <p:nvPr userDrawn="1"/>
        </p:nvPicPr>
        <p:blipFill>
          <a:blip r:embed="rId3"/>
          <a:stretch>
            <a:fillRect/>
          </a:stretch>
        </p:blipFill>
        <p:spPr bwMode="ltGray">
          <a:xfrm>
            <a:off x="1" y="0"/>
            <a:ext cx="8061012" cy="6858000"/>
          </a:xfrm>
          <a:prstGeom prst="rect">
            <a:avLst/>
          </a:prstGeom>
        </p:spPr>
      </p:pic>
      <p:sp>
        <p:nvSpPr>
          <p:cNvPr id="16" name="Title 1">
            <a:extLst>
              <a:ext uri="{FF2B5EF4-FFF2-40B4-BE49-F238E27FC236}">
                <a16:creationId xmlns:a16="http://schemas.microsoft.com/office/drawing/2014/main" id="{2951C415-1758-4709-B881-2226BDD77675}"/>
              </a:ext>
            </a:extLst>
          </p:cNvPr>
          <p:cNvSpPr>
            <a:spLocks noGrp="1"/>
          </p:cNvSpPr>
          <p:nvPr>
            <p:ph type="title"/>
          </p:nvPr>
        </p:nvSpPr>
        <p:spPr>
          <a:xfrm>
            <a:off x="4880914" y="2215803"/>
            <a:ext cx="6402467" cy="1234440"/>
          </a:xfrm>
        </p:spPr>
        <p:txBody>
          <a:bodyPr wrap="square" anchor="b"/>
          <a:lstStyle>
            <a:lvl1pPr algn="r">
              <a:defRPr sz="3200" b="0" cap="none" baseline="0"/>
            </a:lvl1pPr>
          </a:lstStyle>
          <a:p>
            <a:r>
              <a:rPr lang="en-US"/>
              <a:t>Click to edit Master title style</a:t>
            </a:r>
          </a:p>
        </p:txBody>
      </p:sp>
      <p:sp>
        <p:nvSpPr>
          <p:cNvPr id="18" name="Subtitle 2">
            <a:extLst>
              <a:ext uri="{FF2B5EF4-FFF2-40B4-BE49-F238E27FC236}">
                <a16:creationId xmlns:a16="http://schemas.microsoft.com/office/drawing/2014/main" id="{D3E7AD3F-3FDE-4507-9220-21B91DF9C015}"/>
              </a:ext>
            </a:extLst>
          </p:cNvPr>
          <p:cNvSpPr>
            <a:spLocks noGrp="1"/>
          </p:cNvSpPr>
          <p:nvPr>
            <p:ph type="subTitle" idx="10" hasCustomPrompt="1"/>
          </p:nvPr>
        </p:nvSpPr>
        <p:spPr>
          <a:xfrm>
            <a:off x="6705838" y="3965136"/>
            <a:ext cx="4571570" cy="692625"/>
          </a:xfrm>
        </p:spPr>
        <p:txBody>
          <a:bodyPr/>
          <a:lstStyle>
            <a:lvl1pPr marL="0" indent="0" algn="r">
              <a:buNone/>
              <a:defRPr sz="24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Module #</a:t>
            </a:r>
          </a:p>
        </p:txBody>
      </p:sp>
      <p:grpSp>
        <p:nvGrpSpPr>
          <p:cNvPr id="19" name="Group 18">
            <a:extLst>
              <a:ext uri="{FF2B5EF4-FFF2-40B4-BE49-F238E27FC236}">
                <a16:creationId xmlns:a16="http://schemas.microsoft.com/office/drawing/2014/main" id="{F662A218-7EC5-4C26-90F9-4C8166F3EF66}"/>
              </a:ext>
            </a:extLst>
          </p:cNvPr>
          <p:cNvGrpSpPr/>
          <p:nvPr userDrawn="1"/>
        </p:nvGrpSpPr>
        <p:grpSpPr>
          <a:xfrm>
            <a:off x="608171" y="6447600"/>
            <a:ext cx="1424756" cy="224518"/>
            <a:chOff x="863272" y="6563918"/>
            <a:chExt cx="861082" cy="135727"/>
          </a:xfrm>
          <a:solidFill>
            <a:schemeClr val="bg1"/>
          </a:solidFill>
        </p:grpSpPr>
        <p:sp>
          <p:nvSpPr>
            <p:cNvPr id="20" name="Freeform 6">
              <a:extLst>
                <a:ext uri="{FF2B5EF4-FFF2-40B4-BE49-F238E27FC236}">
                  <a16:creationId xmlns:a16="http://schemas.microsoft.com/office/drawing/2014/main" id="{D2B61455-20AC-4408-9D87-B04FFD7905D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1" name="Freeform 7">
              <a:extLst>
                <a:ext uri="{FF2B5EF4-FFF2-40B4-BE49-F238E27FC236}">
                  <a16:creationId xmlns:a16="http://schemas.microsoft.com/office/drawing/2014/main" id="{C8CD4FF6-3DC6-4615-AB39-3DF7C9ED209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2" name="Freeform 8">
              <a:extLst>
                <a:ext uri="{FF2B5EF4-FFF2-40B4-BE49-F238E27FC236}">
                  <a16:creationId xmlns:a16="http://schemas.microsoft.com/office/drawing/2014/main" id="{93ED9EF2-B0A3-4080-80FF-D8D0974E9498}"/>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3" name="Freeform 9">
              <a:extLst>
                <a:ext uri="{FF2B5EF4-FFF2-40B4-BE49-F238E27FC236}">
                  <a16:creationId xmlns:a16="http://schemas.microsoft.com/office/drawing/2014/main" id="{2AB7AA43-11EE-4E56-A876-EA235A60D5FC}"/>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4" name="Freeform 10">
              <a:extLst>
                <a:ext uri="{FF2B5EF4-FFF2-40B4-BE49-F238E27FC236}">
                  <a16:creationId xmlns:a16="http://schemas.microsoft.com/office/drawing/2014/main" id="{18C906CE-6B18-4A24-B6F3-37C2D07E9914}"/>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5" name="Freeform 11">
              <a:extLst>
                <a:ext uri="{FF2B5EF4-FFF2-40B4-BE49-F238E27FC236}">
                  <a16:creationId xmlns:a16="http://schemas.microsoft.com/office/drawing/2014/main" id="{43859B0A-3053-4B1E-BBEF-AD11EABDF4C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6" name="Freeform 12">
              <a:extLst>
                <a:ext uri="{FF2B5EF4-FFF2-40B4-BE49-F238E27FC236}">
                  <a16:creationId xmlns:a16="http://schemas.microsoft.com/office/drawing/2014/main" id="{480957FB-BCF1-411D-91E8-D3CB10A9BBF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grpSp>
      <p:sp>
        <p:nvSpPr>
          <p:cNvPr id="36" name="TextBox 35">
            <a:extLst>
              <a:ext uri="{FF2B5EF4-FFF2-40B4-BE49-F238E27FC236}">
                <a16:creationId xmlns:a16="http://schemas.microsoft.com/office/drawing/2014/main" id="{39FC8472-2F9C-4390-AD12-2DEC71630743}"/>
              </a:ext>
            </a:extLst>
          </p:cNvPr>
          <p:cNvSpPr txBox="1"/>
          <p:nvPr userDrawn="1"/>
        </p:nvSpPr>
        <p:spPr bwMode="white">
          <a:xfrm flipH="1">
            <a:off x="2301169" y="6513824"/>
            <a:ext cx="1729338" cy="186690"/>
          </a:xfrm>
          <a:prstGeom prst="rect">
            <a:avLst/>
          </a:prstGeom>
          <a:noFill/>
        </p:spPr>
        <p:txBody>
          <a:bodyPr wrap="none" lIns="0" tIns="0" rIns="0" bIns="0" rtlCol="0" anchor="ctr">
            <a:noAutofit/>
          </a:bodyPr>
          <a:lstStyle/>
          <a:p>
            <a:pPr>
              <a:lnSpc>
                <a:spcPct val="90000"/>
              </a:lnSpc>
            </a:pPr>
            <a:r>
              <a:rPr lang="en-US" sz="1000" dirty="0">
                <a:solidFill>
                  <a:schemeClr val="bg1"/>
                </a:solidFill>
                <a:latin typeface="+mj-lt"/>
                <a:ea typeface="Verdana" panose="020B0604030504040204" pitchFamily="34" charset="0"/>
                <a:cs typeface="Verdana" panose="020B0604030504040204" pitchFamily="34" charset="0"/>
              </a:rPr>
              <a:t> © 2019 VMware, Inc.</a:t>
            </a:r>
          </a:p>
        </p:txBody>
      </p:sp>
      <mc:AlternateContent xmlns:mc="http://schemas.openxmlformats.org/markup-compatibility/2006" xmlns:p14="http://schemas.microsoft.com/office/powerpoint/2010/main">
        <mc:Choice Requires="p14">
          <p:contentPart p14:bwMode="auto" r:id="rId4">
            <p14:nvContentPartPr>
              <p14:cNvPr id="37" name="Ink 36">
                <a:extLst>
                  <a:ext uri="{FF2B5EF4-FFF2-40B4-BE49-F238E27FC236}">
                    <a16:creationId xmlns:a16="http://schemas.microsoft.com/office/drawing/2014/main" id="{CFEB676F-F7B5-4486-A265-8D3830C84F4C}"/>
                  </a:ext>
                </a:extLst>
              </p14:cNvPr>
              <p14:cNvContentPartPr/>
              <p14:nvPr userDrawn="1"/>
            </p14:nvContentPartPr>
            <p14:xfrm>
              <a:off x="9862161" y="4881179"/>
              <a:ext cx="240" cy="240"/>
            </p14:xfrm>
          </p:contentPart>
        </mc:Choice>
        <mc:Fallback xmlns="">
          <p:pic>
            <p:nvPicPr>
              <p:cNvPr id="37" name="Ink 36">
                <a:extLst>
                  <a:ext uri="{FF2B5EF4-FFF2-40B4-BE49-F238E27FC236}">
                    <a16:creationId xmlns:a16="http://schemas.microsoft.com/office/drawing/2014/main" id="{CFEB676F-F7B5-4486-A265-8D3830C84F4C}"/>
                  </a:ext>
                </a:extLst>
              </p:cNvPr>
              <p:cNvPicPr/>
              <p:nvPr/>
            </p:nvPicPr>
            <p:blipFill>
              <a:blip r:embed="rId5"/>
              <a:stretch>
                <a:fillRect/>
              </a:stretch>
            </p:blipFill>
            <p:spPr>
              <a:xfrm>
                <a:off x="9858081" y="4877099"/>
                <a:ext cx="7920" cy="7920"/>
              </a:xfrm>
              <a:prstGeom prst="rect">
                <a:avLst/>
              </a:prstGeom>
            </p:spPr>
          </p:pic>
        </mc:Fallback>
      </mc:AlternateContent>
    </p:spTree>
    <p:custDataLst>
      <p:tags r:id="rId1"/>
    </p:custDataLst>
    <p:extLst>
      <p:ext uri="{BB962C8B-B14F-4D97-AF65-F5344CB8AC3E}">
        <p14:creationId xmlns:p14="http://schemas.microsoft.com/office/powerpoint/2010/main" val="696891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gray">
          <a:xfrm>
            <a:off x="616665" y="2515154"/>
            <a:ext cx="3347801"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bwMode="gray">
          <a:xfrm>
            <a:off x="4420828" y="2515154"/>
            <a:ext cx="3350345"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3" name="Content Placeholder 17">
            <a:extLst>
              <a:ext uri="{FF2B5EF4-FFF2-40B4-BE49-F238E27FC236}">
                <a16:creationId xmlns:a16="http://schemas.microsoft.com/office/drawing/2014/main" id="{9C016467-4262-4DAA-9B43-A02E57530676}"/>
              </a:ext>
            </a:extLst>
          </p:cNvPr>
          <p:cNvSpPr>
            <a:spLocks noGrp="1"/>
          </p:cNvSpPr>
          <p:nvPr>
            <p:ph sz="quarter" idx="17"/>
          </p:nvPr>
        </p:nvSpPr>
        <p:spPr bwMode="gray">
          <a:xfrm>
            <a:off x="8238506" y="2515154"/>
            <a:ext cx="3347576"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18" name="TextBox 817">
            <a:extLst>
              <a:ext uri="{FF2B5EF4-FFF2-40B4-BE49-F238E27FC236}">
                <a16:creationId xmlns:a16="http://schemas.microsoft.com/office/drawing/2014/main" id="{0B7E1504-B128-423C-AA77-E7FED5DC3B79}"/>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664" y="1600200"/>
            <a:ext cx="3347576"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20827" y="1600200"/>
            <a:ext cx="3347576"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8506" y="1600200"/>
            <a:ext cx="3347576"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2" name="Title 1"/>
          <p:cNvSpPr>
            <a:spLocks noGrp="1"/>
          </p:cNvSpPr>
          <p:nvPr>
            <p:ph type="title"/>
          </p:nvPr>
        </p:nvSpPr>
        <p:spPr>
          <a:xfrm>
            <a:off x="609600" y="282574"/>
            <a:ext cx="10967448" cy="644526"/>
          </a:xfrm>
        </p:spPr>
        <p:txBody>
          <a:bodyPr/>
          <a:lstStyle/>
          <a:p>
            <a:r>
              <a:rPr lang="en-US"/>
              <a:t>Click to edit Master title style</a:t>
            </a:r>
            <a:endParaRPr lang="en-GB"/>
          </a:p>
        </p:txBody>
      </p:sp>
    </p:spTree>
    <p:custDataLst>
      <p:tags r:id="rId1"/>
    </p:custDataLst>
    <p:extLst>
      <p:ext uri="{BB962C8B-B14F-4D97-AF65-F5344CB8AC3E}">
        <p14:creationId xmlns:p14="http://schemas.microsoft.com/office/powerpoint/2010/main" val="306103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p:nvPicPr>
        <p:blipFill>
          <a:blip r:embed="rId2"/>
          <a:stretch>
            <a:fillRect/>
          </a:stretch>
        </p:blipFill>
        <p:spPr bwMode="ltGray">
          <a:xfrm flipH="1" flipV="1">
            <a:off x="4130988" y="0"/>
            <a:ext cx="8061012" cy="6858000"/>
          </a:xfrm>
          <a:prstGeom prst="rect">
            <a:avLst/>
          </a:prstGeom>
        </p:spPr>
      </p:pic>
      <p:sp>
        <p:nvSpPr>
          <p:cNvPr id="2" name="Title 1"/>
          <p:cNvSpPr>
            <a:spLocks noGrp="1"/>
          </p:cNvSpPr>
          <p:nvPr>
            <p:ph type="title" hasCustomPrompt="1"/>
          </p:nvPr>
        </p:nvSpPr>
        <p:spPr>
          <a:xfrm>
            <a:off x="584193" y="3728720"/>
            <a:ext cx="6429002" cy="1229360"/>
          </a:xfrm>
        </p:spPr>
        <p:txBody>
          <a:bodyPr wrap="square" anchor="b"/>
          <a:lstStyle>
            <a:lvl1pPr algn="l">
              <a:defRPr sz="5000" b="0" cap="none" baseline="0"/>
            </a:lvl1pPr>
          </a:lstStyle>
          <a:p>
            <a:r>
              <a:rPr lang="en-US"/>
              <a:t>Thank You</a:t>
            </a:r>
          </a:p>
        </p:txBody>
      </p:sp>
      <p:grpSp>
        <p:nvGrpSpPr>
          <p:cNvPr id="140" name="Group 139">
            <a:extLst>
              <a:ext uri="{FF2B5EF4-FFF2-40B4-BE49-F238E27FC236}">
                <a16:creationId xmlns:a16="http://schemas.microsoft.com/office/drawing/2014/main" id="{78885EFB-2229-4796-8D57-8C571C2535ED}"/>
              </a:ext>
            </a:extLst>
          </p:cNvPr>
          <p:cNvGrpSpPr/>
          <p:nvPr/>
        </p:nvGrpSpPr>
        <p:grpSpPr bwMode="black">
          <a:xfrm>
            <a:off x="618040" y="6446045"/>
            <a:ext cx="1100079" cy="173355"/>
            <a:chOff x="-84138" y="5622925"/>
            <a:chExt cx="4330701" cy="682626"/>
          </a:xfrm>
        </p:grpSpPr>
        <p:sp>
          <p:nvSpPr>
            <p:cNvPr id="141" name="Freeform 6">
              <a:extLst>
                <a:ext uri="{FF2B5EF4-FFF2-40B4-BE49-F238E27FC236}">
                  <a16:creationId xmlns:a16="http://schemas.microsoft.com/office/drawing/2014/main" id="{CED77201-EF96-4E69-992A-CF56FF08D6C8}"/>
                </a:ext>
              </a:extLst>
            </p:cNvPr>
            <p:cNvSpPr>
              <a:spLocks/>
            </p:cNvSpPr>
            <p:nvPr/>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42" name="Freeform 7">
              <a:extLst>
                <a:ext uri="{FF2B5EF4-FFF2-40B4-BE49-F238E27FC236}">
                  <a16:creationId xmlns:a16="http://schemas.microsoft.com/office/drawing/2014/main" id="{F0E8F838-CCAD-4AD0-BFCB-F9EBD64AA16F}"/>
                </a:ext>
              </a:extLst>
            </p:cNvPr>
            <p:cNvSpPr>
              <a:spLocks/>
            </p:cNvSpPr>
            <p:nvPr/>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43" name="Freeform 8">
              <a:extLst>
                <a:ext uri="{FF2B5EF4-FFF2-40B4-BE49-F238E27FC236}">
                  <a16:creationId xmlns:a16="http://schemas.microsoft.com/office/drawing/2014/main" id="{DAD5F303-4B2B-4BA7-9E3E-CF2ECE2DE1D8}"/>
                </a:ext>
              </a:extLst>
            </p:cNvPr>
            <p:cNvSpPr>
              <a:spLocks noEditPoints="1"/>
            </p:cNvSpPr>
            <p:nvPr/>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44" name="Freeform 9">
              <a:extLst>
                <a:ext uri="{FF2B5EF4-FFF2-40B4-BE49-F238E27FC236}">
                  <a16:creationId xmlns:a16="http://schemas.microsoft.com/office/drawing/2014/main" id="{32B47895-6440-4252-83A9-6D02AEBE7B9B}"/>
                </a:ext>
              </a:extLst>
            </p:cNvPr>
            <p:cNvSpPr>
              <a:spLocks noEditPoints="1"/>
            </p:cNvSpPr>
            <p:nvPr/>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45" name="Freeform 10">
              <a:extLst>
                <a:ext uri="{FF2B5EF4-FFF2-40B4-BE49-F238E27FC236}">
                  <a16:creationId xmlns:a16="http://schemas.microsoft.com/office/drawing/2014/main" id="{8C4B9FB6-DFBC-448B-B083-4BA70D71CE1E}"/>
                </a:ext>
              </a:extLst>
            </p:cNvPr>
            <p:cNvSpPr>
              <a:spLocks/>
            </p:cNvSpPr>
            <p:nvPr/>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46" name="Freeform 11">
              <a:extLst>
                <a:ext uri="{FF2B5EF4-FFF2-40B4-BE49-F238E27FC236}">
                  <a16:creationId xmlns:a16="http://schemas.microsoft.com/office/drawing/2014/main" id="{29826BF7-37CF-42AD-A881-1A8C836A493D}"/>
                </a:ext>
              </a:extLst>
            </p:cNvPr>
            <p:cNvSpPr>
              <a:spLocks noEditPoints="1"/>
            </p:cNvSpPr>
            <p:nvPr/>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47" name="Freeform 12">
              <a:extLst>
                <a:ext uri="{FF2B5EF4-FFF2-40B4-BE49-F238E27FC236}">
                  <a16:creationId xmlns:a16="http://schemas.microsoft.com/office/drawing/2014/main" id="{6CD892BB-45E6-46AC-9E99-F58D53FB63D6}"/>
                </a:ext>
              </a:extLst>
            </p:cNvPr>
            <p:cNvSpPr>
              <a:spLocks noEditPoints="1"/>
            </p:cNvSpPr>
            <p:nvPr/>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
        <p:nvSpPr>
          <p:cNvPr id="15" name="TextBox 14">
            <a:extLst>
              <a:ext uri="{FF2B5EF4-FFF2-40B4-BE49-F238E27FC236}">
                <a16:creationId xmlns:a16="http://schemas.microsoft.com/office/drawing/2014/main" id="{D61B41E9-D951-4347-864C-73789BD1F80F}"/>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Tree>
    <p:extLst>
      <p:ext uri="{BB962C8B-B14F-4D97-AF65-F5344CB8AC3E}">
        <p14:creationId xmlns:p14="http://schemas.microsoft.com/office/powerpoint/2010/main" val="310946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1" y="0"/>
            <a:ext cx="12192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8" name="Title 1">
            <a:extLst>
              <a:ext uri="{FF2B5EF4-FFF2-40B4-BE49-F238E27FC236}">
                <a16:creationId xmlns:a16="http://schemas.microsoft.com/office/drawing/2014/main" id="{549AC7DF-BFC1-4044-BB52-C9946AD8A327}"/>
              </a:ext>
            </a:extLst>
          </p:cNvPr>
          <p:cNvSpPr txBox="1">
            <a:spLocks/>
          </p:cNvSpPr>
          <p:nvPr/>
        </p:nvSpPr>
        <p:spPr>
          <a:xfrm>
            <a:off x="564716" y="366687"/>
            <a:ext cx="11003870"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prstClr val="white"/>
              </a:solidFill>
            </a:endParaRPr>
          </a:p>
        </p:txBody>
      </p:sp>
      <p:sp>
        <p:nvSpPr>
          <p:cNvPr id="13" name="TextBox 12">
            <a:extLst>
              <a:ext uri="{FF2B5EF4-FFF2-40B4-BE49-F238E27FC236}">
                <a16:creationId xmlns:a16="http://schemas.microsoft.com/office/drawing/2014/main" id="{13C12014-9EC5-4F8C-BD3D-B60E85EC9FFD}"/>
              </a:ext>
            </a:extLst>
          </p:cNvPr>
          <p:cNvSpPr txBox="1"/>
          <p:nvPr/>
        </p:nvSpPr>
        <p:spPr>
          <a:xfrm>
            <a:off x="621057" y="3906061"/>
            <a:ext cx="10965543" cy="2380795"/>
          </a:xfrm>
          <a:prstGeom prst="rect">
            <a:avLst/>
          </a:prstGeom>
          <a:noFill/>
        </p:spPr>
        <p:txBody>
          <a:bodyPr wrap="square" lIns="0" tIns="0" rIns="0" bIns="0" rtlCol="0">
            <a:noAutofit/>
          </a:bodyPr>
          <a:lstStyle/>
          <a:p>
            <a:pPr>
              <a:lnSpc>
                <a:spcPct val="130000"/>
              </a:lnSpc>
            </a:pPr>
            <a:r>
              <a:rPr lang="en-US" sz="1800">
                <a:solidFill>
                  <a:prstClr val="white"/>
                </a:solidFill>
              </a:rPr>
              <a:t>If yes, you are good to go!</a:t>
            </a:r>
          </a:p>
          <a:p>
            <a:pPr>
              <a:lnSpc>
                <a:spcPct val="130000"/>
              </a:lnSpc>
            </a:pPr>
            <a:r>
              <a:rPr lang="en-US" sz="1800">
                <a:solidFill>
                  <a:prstClr val="white"/>
                </a:solidFill>
              </a:rPr>
              <a:t>If the answer is no, you do not have the Metropolis font installed.</a:t>
            </a:r>
          </a:p>
          <a:p>
            <a:pPr>
              <a:lnSpc>
                <a:spcPct val="130000"/>
              </a:lnSpc>
            </a:pPr>
            <a:endParaRPr lang="en-US" sz="1800">
              <a:solidFill>
                <a:prstClr val="white"/>
              </a:solidFill>
            </a:endParaRPr>
          </a:p>
          <a:p>
            <a:pPr>
              <a:lnSpc>
                <a:spcPct val="130000"/>
              </a:lnSpc>
              <a:defRPr/>
            </a:pPr>
            <a:r>
              <a:rPr lang="en-US" sz="1800">
                <a:solidFill>
                  <a:prstClr val="white"/>
                </a:solidFill>
              </a:rPr>
              <a:t>Click here to download the font: </a:t>
            </a:r>
            <a:r>
              <a:rPr lang="en-US" sz="1800">
                <a:solidFill>
                  <a:srgbClr val="3F3F3F"/>
                </a:solidFill>
                <a:hlinkClick r:id="rId2"/>
              </a:rPr>
              <a:t>www.vmware.com/brand</a:t>
            </a:r>
            <a:r>
              <a:rPr lang="en-US" sz="1800">
                <a:solidFill>
                  <a:prstClr val="white"/>
                </a:solidFill>
              </a:rPr>
              <a:t> </a:t>
            </a:r>
          </a:p>
          <a:p>
            <a:pPr marL="400050" indent="-227013">
              <a:lnSpc>
                <a:spcPct val="130000"/>
              </a:lnSpc>
              <a:buFont typeface="Arial" charset="0"/>
              <a:buChar char="•"/>
              <a:defRPr/>
            </a:pPr>
            <a:r>
              <a:rPr lang="en-US" sz="1800">
                <a:solidFill>
                  <a:prstClr val="white"/>
                </a:solidFill>
              </a:rPr>
              <a:t>Log in with SSO and select the Brand Assets tab in the portal</a:t>
            </a:r>
          </a:p>
          <a:p>
            <a:pPr>
              <a:lnSpc>
                <a:spcPct val="130000"/>
              </a:lnSpc>
            </a:pPr>
            <a:r>
              <a:rPr lang="en-US" sz="1800">
                <a:solidFill>
                  <a:prstClr val="white"/>
                </a:solidFill>
              </a:rPr>
              <a:t>Need more information on how to install fonts? </a:t>
            </a:r>
            <a:br>
              <a:rPr lang="en-US" sz="1800">
                <a:solidFill>
                  <a:prstClr val="white"/>
                </a:solidFill>
              </a:rPr>
            </a:br>
            <a:r>
              <a:rPr lang="en-US" sz="1800">
                <a:solidFill>
                  <a:prstClr val="white"/>
                </a:solidFill>
              </a:rPr>
              <a:t>Refer to the quick-start section in the template guideline or contact Oasis.</a:t>
            </a:r>
          </a:p>
          <a:p>
            <a:pPr>
              <a:lnSpc>
                <a:spcPct val="130000"/>
              </a:lnSpc>
            </a:pPr>
            <a:r>
              <a:rPr lang="en-US" sz="1800">
                <a:solidFill>
                  <a:prstClr val="white"/>
                </a:solidFill>
              </a:rPr>
              <a:t> </a:t>
            </a:r>
            <a:endParaRPr lang="en-US" sz="3200">
              <a:solidFill>
                <a:prstClr val="white"/>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p:nvGrpSpPr>
        <p:grpSpPr bwMode="black">
          <a:xfrm>
            <a:off x="621057" y="2249109"/>
            <a:ext cx="5116624" cy="542314"/>
            <a:chOff x="901" y="1857"/>
            <a:chExt cx="5716" cy="606"/>
          </a:xfrm>
          <a:solidFill>
            <a:schemeClr val="bg1"/>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270" y="2908233"/>
            <a:ext cx="5356032"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This is 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3021" y="838105"/>
            <a:ext cx="10965543"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p:nvSpPr>
        <p:spPr bwMode="gray">
          <a:xfrm>
            <a:off x="623526" y="1616678"/>
            <a:ext cx="4634944" cy="24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rgbClr val="6DB33F">
                    <a:lumMod val="75000"/>
                  </a:srgbClr>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p:nvCxnSpPr>
        <p:spPr>
          <a:xfrm>
            <a:off x="623527" y="1860778"/>
            <a:ext cx="7301750"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22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p:nvGrpSpPr>
        <p:grpSpPr bwMode="gray">
          <a:xfrm>
            <a:off x="0" y="0"/>
            <a:ext cx="12192001"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grpSp>
        <p:grpSp>
          <p:nvGrpSpPr>
            <p:cNvPr id="62" name="Group 61">
              <a:extLst>
                <a:ext uri="{FF2B5EF4-FFF2-40B4-BE49-F238E27FC236}">
                  <a16:creationId xmlns:a16="http://schemas.microsoft.com/office/drawing/2014/main" id="{C5C1459D-4F6E-4671-8566-3143311EA541}"/>
                </a:ext>
              </a:extLst>
            </p:cNvPr>
            <p:cNvGrpSpPr/>
            <p:nvPr/>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solidFill>
                      <a:srgbClr val="717074"/>
                    </a:solidFill>
                  </a:rPr>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182993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p:nvSpPr>
        <p:spPr>
          <a:xfrm>
            <a:off x="1" y="0"/>
            <a:ext cx="12192000"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rgbClr val="003D79"/>
              </a:solidFill>
            </a:endParaRPr>
          </a:p>
        </p:txBody>
      </p:sp>
      <p:sp>
        <p:nvSpPr>
          <p:cNvPr id="6" name="TextBox 5">
            <a:extLst>
              <a:ext uri="{FF2B5EF4-FFF2-40B4-BE49-F238E27FC236}">
                <a16:creationId xmlns:a16="http://schemas.microsoft.com/office/drawing/2014/main" id="{D5AED08D-D489-4C23-BFE9-9C4A6A94C4DA}"/>
              </a:ext>
            </a:extLst>
          </p:cNvPr>
          <p:cNvSpPr txBox="1"/>
          <p:nvPr/>
        </p:nvSpPr>
        <p:spPr>
          <a:xfrm>
            <a:off x="606551" y="721895"/>
            <a:ext cx="10879380" cy="4880008"/>
          </a:xfrm>
          <a:prstGeom prst="rect">
            <a:avLst/>
          </a:prstGeom>
          <a:noFill/>
        </p:spPr>
        <p:txBody>
          <a:bodyPr wrap="square" lIns="0" tIns="0" rIns="0" bIns="0" rtlCol="0" anchor="ctr">
            <a:noAutofit/>
          </a:bodyPr>
          <a:lstStyle/>
          <a:p>
            <a:pPr algn="ctr">
              <a:lnSpc>
                <a:spcPct val="90000"/>
              </a:lnSpc>
            </a:pPr>
            <a:r>
              <a:rPr lang="en-US" sz="5400" spc="300">
                <a:solidFill>
                  <a:prstClr val="white"/>
                </a:solidFill>
              </a:rPr>
              <a:t>DO NOT USE </a:t>
            </a:r>
          </a:p>
          <a:p>
            <a:pPr algn="ctr">
              <a:lnSpc>
                <a:spcPct val="90000"/>
              </a:lnSpc>
            </a:pPr>
            <a:endParaRPr lang="en-US" sz="5400" spc="300">
              <a:solidFill>
                <a:prstClr val="white"/>
              </a:solidFill>
            </a:endParaRPr>
          </a:p>
          <a:p>
            <a:pPr algn="ctr">
              <a:lnSpc>
                <a:spcPct val="90000"/>
              </a:lnSpc>
            </a:pPr>
            <a:r>
              <a:rPr lang="en-US" sz="5400" spc="300">
                <a:solidFill>
                  <a:prstClr val="white"/>
                </a:solidFill>
              </a:rPr>
              <a:t>ALL LAYOUTS PAST THIS ARE NOT PART OF THIS TEMPLATE</a:t>
            </a:r>
          </a:p>
        </p:txBody>
      </p:sp>
    </p:spTree>
    <p:extLst>
      <p:ext uri="{BB962C8B-B14F-4D97-AF65-F5344CB8AC3E}">
        <p14:creationId xmlns:p14="http://schemas.microsoft.com/office/powerpoint/2010/main" val="169161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85714" y="1681454"/>
            <a:ext cx="6402467" cy="1234440"/>
          </a:xfrm>
        </p:spPr>
        <p:txBody>
          <a:bodyPr wrap="square" anchor="b"/>
          <a:lstStyle>
            <a:lvl1pPr algn="r">
              <a:defRPr sz="4000" b="0" cap="none" baseline="0">
                <a:solidFill>
                  <a:schemeClr val="bg1"/>
                </a:solidFill>
              </a:defRPr>
            </a:lvl1pPr>
          </a:lstStyle>
          <a:p>
            <a:r>
              <a:rPr lang="en-US"/>
              <a:t>Presentation Title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10638" y="2956717"/>
            <a:ext cx="4571570" cy="700882"/>
          </a:xfrm>
        </p:spPr>
        <p:txBody>
          <a:bodyPr/>
          <a:lstStyle>
            <a:lvl1pPr marL="0" indent="0" algn="r">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5276" y="4231639"/>
            <a:ext cx="3658553" cy="355601"/>
          </a:xfrm>
        </p:spPr>
        <p:txBody>
          <a:bodyPr anchor="b"/>
          <a:lstStyle>
            <a:lvl1pPr algn="r">
              <a:buNone/>
              <a:defRPr sz="1600">
                <a:solidFill>
                  <a:schemeClr val="bg1"/>
                </a:solidFill>
              </a:defRPr>
            </a:lvl1pPr>
          </a:lstStyle>
          <a:p>
            <a:pPr lvl="0"/>
            <a:r>
              <a:rPr lang="en-US"/>
              <a:t>Author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5276" y="4670084"/>
            <a:ext cx="3658553" cy="355601"/>
          </a:xfrm>
        </p:spPr>
        <p:txBody>
          <a:bodyPr/>
          <a:lstStyle>
            <a:lvl1pPr algn="r">
              <a:buNone/>
              <a:defRPr sz="1600">
                <a:solidFill>
                  <a:schemeClr val="bg1"/>
                </a:solidFill>
              </a:defRPr>
            </a:lvl1pPr>
          </a:lstStyle>
          <a:p>
            <a:pPr lvl="0"/>
            <a:r>
              <a:rPr lang="en-US"/>
              <a:t>Author Title </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33824" y="5458778"/>
            <a:ext cx="3658553" cy="112587"/>
          </a:xfrm>
        </p:spPr>
        <p:txBody>
          <a:bodyPr/>
          <a:lstStyle>
            <a:lvl1pPr algn="r">
              <a:buNone/>
              <a:defRPr sz="1050" baseline="0">
                <a:solidFill>
                  <a:schemeClr val="bg1"/>
                </a:solidFill>
              </a:defRPr>
            </a:lvl1pPr>
          </a:lstStyle>
          <a:p>
            <a:pPr lvl="0"/>
            <a:r>
              <a:rPr lang="en-US"/>
              <a:t>#</a:t>
            </a:r>
            <a:r>
              <a:rPr lang="en-US" err="1"/>
              <a:t>vmworld</a:t>
            </a:r>
            <a:r>
              <a:rPr lang="en-US"/>
              <a:t> #session ID</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p14:nvContentPartPr>
            <p14:xfrm>
              <a:off x="9862161"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8081" y="4877099"/>
                <a:ext cx="7920" cy="7920"/>
              </a:xfrm>
              <a:prstGeom prst="rect">
                <a:avLst/>
              </a:prstGeom>
            </p:spPr>
          </p:pic>
        </mc:Fallback>
      </mc:AlternateContent>
      <p:sp>
        <p:nvSpPr>
          <p:cNvPr id="10" name="Text Placeholder 6">
            <a:extLst>
              <a:ext uri="{FF2B5EF4-FFF2-40B4-BE49-F238E27FC236}">
                <a16:creationId xmlns:a16="http://schemas.microsoft.com/office/drawing/2014/main" id="{DEA43E1E-B208-4DC4-9D6A-01669D00DA14}"/>
              </a:ext>
            </a:extLst>
          </p:cNvPr>
          <p:cNvSpPr>
            <a:spLocks noGrp="1"/>
          </p:cNvSpPr>
          <p:nvPr>
            <p:ph type="body" sz="quarter" idx="14" hasCustomPrompt="1"/>
          </p:nvPr>
        </p:nvSpPr>
        <p:spPr>
          <a:xfrm>
            <a:off x="7925276" y="1268035"/>
            <a:ext cx="3658553" cy="355601"/>
          </a:xfrm>
        </p:spPr>
        <p:txBody>
          <a:bodyPr anchor="b"/>
          <a:lstStyle>
            <a:lvl1pPr algn="r">
              <a:buNone/>
              <a:defRPr sz="1600">
                <a:solidFill>
                  <a:schemeClr val="bg1"/>
                </a:solidFill>
              </a:defRPr>
            </a:lvl1pPr>
          </a:lstStyle>
          <a:p>
            <a:pPr lvl="0"/>
            <a:r>
              <a:rPr lang="en-US"/>
              <a:t>SESSION ID</a:t>
            </a:r>
          </a:p>
        </p:txBody>
      </p:sp>
    </p:spTree>
    <p:extLst>
      <p:ext uri="{BB962C8B-B14F-4D97-AF65-F5344CB8AC3E}">
        <p14:creationId xmlns:p14="http://schemas.microsoft.com/office/powerpoint/2010/main" val="51677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p>
        </p:txBody>
      </p:sp>
    </p:spTree>
    <p:extLst>
      <p:ext uri="{BB962C8B-B14F-4D97-AF65-F5344CB8AC3E}">
        <p14:creationId xmlns:p14="http://schemas.microsoft.com/office/powerpoint/2010/main" val="360354900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2_Template Option 1">
    <p:spTree>
      <p:nvGrpSpPr>
        <p:cNvPr id="1" name=""/>
        <p:cNvGrpSpPr/>
        <p:nvPr/>
      </p:nvGrpSpPr>
      <p:grpSpPr>
        <a:xfrm>
          <a:off x="0" y="0"/>
          <a:ext cx="0" cy="0"/>
          <a:chOff x="0" y="0"/>
          <a:chExt cx="0" cy="0"/>
        </a:xfrm>
      </p:grpSpPr>
      <p:sp>
        <p:nvSpPr>
          <p:cNvPr id="19" name="Rectangle 18"/>
          <p:cNvSpPr/>
          <p:nvPr userDrawn="1"/>
        </p:nvSpPr>
        <p:spPr>
          <a:xfrm>
            <a:off x="0" y="76200"/>
            <a:ext cx="12192000" cy="89477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1752" y="283009"/>
            <a:ext cx="9688944" cy="519254"/>
          </a:xfrm>
        </p:spPr>
        <p:txBody>
          <a:bodyPr/>
          <a:lstStyle>
            <a:lvl1pPr>
              <a:defRPr sz="3200"/>
            </a:lvl1pPr>
          </a:lstStyle>
          <a:p>
            <a:r>
              <a:rPr lang="en-US"/>
              <a:t>Click to edit Master title style</a:t>
            </a:r>
          </a:p>
        </p:txBody>
      </p:sp>
      <p:sp>
        <p:nvSpPr>
          <p:cNvPr id="13" name="TextBox 12"/>
          <p:cNvSpPr txBox="1"/>
          <p:nvPr userDrawn="1"/>
        </p:nvSpPr>
        <p:spPr>
          <a:xfrm>
            <a:off x="7888941" y="6502836"/>
            <a:ext cx="3998259" cy="153888"/>
          </a:xfrm>
          <a:prstGeom prst="rect">
            <a:avLst/>
          </a:prstGeom>
          <a:noFill/>
        </p:spPr>
        <p:txBody>
          <a:bodyPr wrap="square" lIns="0" tIns="0" rIns="0" bIns="0" rtlCol="0" anchor="ctr">
            <a:noAutofit/>
          </a:bodyPr>
          <a:lstStyle/>
          <a:p>
            <a:pPr algn="r"/>
            <a:r>
              <a:rPr lang="en-US" sz="1000" dirty="0">
                <a:solidFill>
                  <a:schemeClr val="tx1"/>
                </a:solidFill>
              </a:rPr>
              <a:t>VeloCloud Networks Proprietary &amp; Confidential  |  © Copyright 2017</a:t>
            </a:r>
          </a:p>
        </p:txBody>
      </p:sp>
      <p:cxnSp>
        <p:nvCxnSpPr>
          <p:cNvPr id="16" name="Straight Connector 15"/>
          <p:cNvCxnSpPr>
            <a:cxnSpLocks/>
          </p:cNvCxnSpPr>
          <p:nvPr userDrawn="1"/>
        </p:nvCxnSpPr>
        <p:spPr>
          <a:xfrm>
            <a:off x="720725" y="6579780"/>
            <a:ext cx="707707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0" y="0"/>
            <a:ext cx="12192000" cy="76200"/>
          </a:xfrm>
          <a:prstGeom prst="rect">
            <a:avLst/>
          </a:prstGeom>
          <a:gradFill flip="none" rotWithShape="1">
            <a:gsLst>
              <a:gs pos="0">
                <a:schemeClr val="accent1"/>
              </a:gs>
              <a:gs pos="85000">
                <a:schemeClr val="tx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0" name="Straight Connector 19"/>
          <p:cNvCxnSpPr/>
          <p:nvPr userDrawn="1"/>
        </p:nvCxnSpPr>
        <p:spPr>
          <a:xfrm>
            <a:off x="0" y="970973"/>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B417045-21CE-4B7B-B0BC-B5F2E2C182A9}"/>
              </a:ext>
            </a:extLst>
          </p:cNvPr>
          <p:cNvSpPr txBox="1"/>
          <p:nvPr userDrawn="1"/>
        </p:nvSpPr>
        <p:spPr>
          <a:xfrm>
            <a:off x="301752" y="6502835"/>
            <a:ext cx="442319" cy="153889"/>
          </a:xfrm>
          <a:prstGeom prst="rect">
            <a:avLst/>
          </a:prstGeom>
          <a:noFill/>
        </p:spPr>
        <p:txBody>
          <a:bodyPr wrap="square" lIns="0" tIns="0" rIns="0" bIns="0" rtlCol="0" anchor="ctr">
            <a:noAutofit/>
          </a:bodyPr>
          <a:lstStyle/>
          <a:p>
            <a:pPr algn="l"/>
            <a:fld id="{6E50C3A9-A1C5-42D9-B08B-06176D99F5D4}" type="slidenum">
              <a:rPr lang="en-US" sz="1400" b="1" smtClean="0">
                <a:solidFill>
                  <a:schemeClr val="bg2"/>
                </a:solidFill>
              </a:rPr>
              <a:pPr algn="l"/>
              <a:t>‹#›</a:t>
            </a:fld>
            <a:endParaRPr lang="en-US" sz="1400" b="1">
              <a:solidFill>
                <a:schemeClr val="bg2"/>
              </a:solidFill>
            </a:endParaRPr>
          </a:p>
        </p:txBody>
      </p:sp>
      <p:pic>
        <p:nvPicPr>
          <p:cNvPr id="12" name="Picture 11" descr="A picture containing thing&#10;&#10;Description generated with high confidence"/>
          <p:cNvPicPr>
            <a:picLocks noChangeAspect="1"/>
          </p:cNvPicPr>
          <p:nvPr userDrawn="1"/>
        </p:nvPicPr>
        <p:blipFill rotWithShape="1">
          <a:blip r:embed="rId2" cstate="print">
            <a:extLst>
              <a:ext uri="{28A0092B-C50C-407E-A947-70E740481C1C}">
                <a14:useLocalDpi xmlns:a14="http://schemas.microsoft.com/office/drawing/2010/main"/>
              </a:ext>
            </a:extLst>
          </a:blip>
          <a:srcRect r="5687"/>
          <a:stretch/>
        </p:blipFill>
        <p:spPr>
          <a:xfrm>
            <a:off x="10545487" y="393431"/>
            <a:ext cx="1341713" cy="305069"/>
          </a:xfrm>
          <a:prstGeom prst="rect">
            <a:avLst/>
          </a:prstGeom>
        </p:spPr>
      </p:pic>
    </p:spTree>
    <p:extLst>
      <p:ext uri="{BB962C8B-B14F-4D97-AF65-F5344CB8AC3E}">
        <p14:creationId xmlns:p14="http://schemas.microsoft.com/office/powerpoint/2010/main" val="276552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pos="7488">
          <p15:clr>
            <a:srgbClr val="FBAE40"/>
          </p15:clr>
        </p15:guide>
        <p15:guide id="3" orient="horz" pos="792">
          <p15:clr>
            <a:srgbClr val="FBAE40"/>
          </p15:clr>
        </p15:guide>
        <p15:guide id="4" orient="horz" pos="720">
          <p15:clr>
            <a:srgbClr val="FBAE40"/>
          </p15:clr>
        </p15:guide>
        <p15:guide id="5" orient="horz" pos="168">
          <p15:clr>
            <a:srgbClr val="FBAE40"/>
          </p15:clr>
        </p15:guide>
        <p15:guide id="6" orient="horz" pos="3960">
          <p15:clr>
            <a:srgbClr val="FBAE40"/>
          </p15:clr>
        </p15:guide>
        <p15:guide id="7" orient="horz" pos="4032">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3pPr marL="914400" indent="-457200">
              <a:defRPr/>
            </a:lvl3pPr>
            <a:lvl4pPr marL="1371600" indent="-457200">
              <a:defRPr/>
            </a:lvl4pPr>
            <a:lvl5pPr marL="1828800" indent="-457200">
              <a:defRPr/>
            </a:lvl5pPr>
            <a:lvl7pPr marL="2286000" indent="-457200">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13722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You Are Here -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9" name="Text Placeholder 8"/>
          <p:cNvSpPr>
            <a:spLocks noGrp="1"/>
          </p:cNvSpPr>
          <p:nvPr>
            <p:ph type="body" sz="quarter" idx="10"/>
          </p:nvPr>
        </p:nvSpPr>
        <p:spPr>
          <a:xfrm>
            <a:off x="635000" y="914400"/>
            <a:ext cx="7823200" cy="4800600"/>
          </a:xfrm>
        </p:spPr>
        <p:txBody>
          <a:bodyPr>
            <a:noAutofit/>
          </a:bodyPr>
          <a:lstStyle>
            <a:lvl1pPr marL="457200" indent="-457200">
              <a:buClr>
                <a:schemeClr val="accent1"/>
              </a:buClr>
              <a:buSzPct val="100000"/>
              <a:buFont typeface="+mj-lt"/>
              <a:buAutoNum type="arabicPeriod"/>
              <a:defRPr sz="2000" baseline="0">
                <a:solidFill>
                  <a:schemeClr val="tx2"/>
                </a:solidFill>
              </a:defRPr>
            </a:lvl1pPr>
          </a:lstStyle>
          <a:p>
            <a:pPr lvl="0"/>
            <a:r>
              <a:rPr lang="en-US"/>
              <a:t>Edit Master text styles</a:t>
            </a:r>
          </a:p>
        </p:txBody>
      </p:sp>
    </p:spTree>
    <p:extLst>
      <p:ext uri="{BB962C8B-B14F-4D97-AF65-F5344CB8AC3E}">
        <p14:creationId xmlns:p14="http://schemas.microsoft.com/office/powerpoint/2010/main" val="88419534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Transiti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EF188E-2869-48D8-ABE0-0400E8619CD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772"/>
          <a:stretch/>
        </p:blipFill>
        <p:spPr bwMode="ltGray">
          <a:xfrm>
            <a:off x="4239675" y="0"/>
            <a:ext cx="7951444" cy="6858000"/>
          </a:xfrm>
          <a:prstGeom prst="rect">
            <a:avLst/>
          </a:prstGeom>
        </p:spPr>
      </p:pic>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16855" y="1676400"/>
            <a:ext cx="7257143" cy="1752600"/>
          </a:xfrm>
        </p:spPr>
        <p:txBody>
          <a:bodyPr anchor="b"/>
          <a:lstStyle>
            <a:lvl1pPr algn="l">
              <a:lnSpc>
                <a:spcPct val="100000"/>
              </a:lnSpc>
              <a:defRPr sz="2800" b="0" cap="none" baseline="0"/>
            </a:lvl1pPr>
          </a:lstStyle>
          <a:p>
            <a:r>
              <a:rPr lang="en-US"/>
              <a:t>Click to edit Master title style</a:t>
            </a:r>
          </a:p>
        </p:txBody>
      </p:sp>
      <p:sp>
        <p:nvSpPr>
          <p:cNvPr id="8" name="TextBox 7">
            <a:extLst>
              <a:ext uri="{FF2B5EF4-FFF2-40B4-BE49-F238E27FC236}">
                <a16:creationId xmlns:a16="http://schemas.microsoft.com/office/drawing/2014/main" id="{220D0FA5-0FE7-4E63-8184-468E1E542227}"/>
              </a:ext>
            </a:extLst>
          </p:cNvPr>
          <p:cNvSpPr txBox="1"/>
          <p:nvPr userDrawn="1"/>
        </p:nvSpPr>
        <p:spPr>
          <a:xfrm>
            <a:off x="10031883" y="6530269"/>
            <a:ext cx="2335608" cy="210979"/>
          </a:xfrm>
          <a:prstGeom prst="rect">
            <a:avLst/>
          </a:prstGeom>
          <a:noFill/>
        </p:spPr>
        <p:txBody>
          <a:bodyPr wrap="square" lIns="0" tIns="0" rIns="0" bIns="0" rtlCol="0">
            <a:noAutofit/>
          </a:bodyPr>
          <a:lstStyle/>
          <a:p>
            <a:pPr algn="l">
              <a:lnSpc>
                <a:spcPct val="90000"/>
              </a:lnSpc>
            </a:pPr>
            <a:r>
              <a:rPr lang="en-US" sz="700">
                <a:solidFill>
                  <a:schemeClr val="bg1"/>
                </a:solidFill>
              </a:rPr>
              <a:t>© 2019</a:t>
            </a:r>
            <a:r>
              <a:rPr lang="en-US" sz="700" baseline="0">
                <a:solidFill>
                  <a:schemeClr val="bg1"/>
                </a:solidFill>
              </a:rPr>
              <a:t> VMware Inc. All rights reserved.</a:t>
            </a:r>
            <a:endParaRPr lang="en-US" sz="700">
              <a:solidFill>
                <a:schemeClr val="bg1"/>
              </a:solidFill>
            </a:endParaRP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05620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vision P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DO NOT USE THIS PAGE IN LAYOUTS</a:t>
            </a:r>
          </a:p>
        </p:txBody>
      </p:sp>
      <p:sp>
        <p:nvSpPr>
          <p:cNvPr id="5" name="TextBox 4"/>
          <p:cNvSpPr txBox="1"/>
          <p:nvPr userDrawn="1"/>
        </p:nvSpPr>
        <p:spPr>
          <a:xfrm>
            <a:off x="673100" y="1421398"/>
            <a:ext cx="10871201" cy="1600438"/>
          </a:xfrm>
          <a:prstGeom prst="rect">
            <a:avLst/>
          </a:prstGeom>
          <a:noFill/>
        </p:spPr>
        <p:txBody>
          <a:bodyPr wrap="square" rtlCol="0">
            <a:spAutoFit/>
          </a:bodyPr>
          <a:lstStyle/>
          <a:p>
            <a:pPr algn="l"/>
            <a:r>
              <a:rPr lang="en-US" sz="1800" b="1" dirty="0">
                <a:solidFill>
                  <a:srgbClr val="000000"/>
                </a:solidFill>
                <a:latin typeface="+mn-lt"/>
                <a:ea typeface="+mn-ea"/>
              </a:rPr>
              <a:t>Revision Status:</a:t>
            </a:r>
          </a:p>
          <a:p>
            <a:pPr algn="l"/>
            <a:r>
              <a:rPr lang="en-US" sz="1600" dirty="0">
                <a:solidFill>
                  <a:srgbClr val="000000"/>
                </a:solidFill>
                <a:latin typeface="+mn-lt"/>
                <a:ea typeface="+mn-ea"/>
              </a:rPr>
              <a:t>February 10, 2015 –  Added animation symbol to footer</a:t>
            </a:r>
          </a:p>
          <a:p>
            <a:pPr algn="l"/>
            <a:r>
              <a:rPr lang="en-US" sz="1600" kern="1200" baseline="0" dirty="0">
                <a:solidFill>
                  <a:srgbClr val="000000"/>
                </a:solidFill>
                <a:latin typeface="+mn-lt"/>
                <a:ea typeface="+mn-ea"/>
                <a:cs typeface="+mn-cs"/>
              </a:rPr>
              <a:t>April 1, 2015 – Added VMware Education Overview slide</a:t>
            </a:r>
          </a:p>
          <a:p>
            <a:pPr algn="l"/>
            <a:r>
              <a:rPr lang="en-US" sz="1600" kern="1200" baseline="0" dirty="0">
                <a:solidFill>
                  <a:srgbClr val="000000"/>
                </a:solidFill>
                <a:latin typeface="+mn-lt"/>
                <a:ea typeface="+mn-ea"/>
                <a:cs typeface="+mn-cs"/>
              </a:rPr>
              <a:t>February 12, 2016 – Updated copyright date and removed animation bug click</a:t>
            </a:r>
          </a:p>
          <a:p>
            <a:pPr algn="l"/>
            <a:r>
              <a:rPr lang="en-US" sz="1600" kern="1200" baseline="0" dirty="0">
                <a:solidFill>
                  <a:srgbClr val="000000"/>
                </a:solidFill>
                <a:latin typeface="+mn-lt"/>
                <a:ea typeface="+mn-ea"/>
                <a:cs typeface="+mn-cs"/>
              </a:rPr>
              <a:t>October 2017 – no decreasing subordination in text size. All text black (not grey) moved copyright info from underneath logo.</a:t>
            </a:r>
            <a:endParaRPr lang="en-US" sz="1600" kern="1200" baseline="0" dirty="0">
              <a:solidFill>
                <a:srgbClr val="000000"/>
              </a:solidFill>
              <a:latin typeface="Arial" charset="0"/>
              <a:ea typeface="ＭＳ Ｐゴシック" pitchFamily="34" charset="-128"/>
              <a:cs typeface="+mn-cs"/>
            </a:endParaRPr>
          </a:p>
        </p:txBody>
      </p:sp>
    </p:spTree>
    <p:custDataLst>
      <p:tags r:id="rId1"/>
    </p:custDataLst>
    <p:extLst>
      <p:ext uri="{BB962C8B-B14F-4D97-AF65-F5344CB8AC3E}">
        <p14:creationId xmlns:p14="http://schemas.microsoft.com/office/powerpoint/2010/main" val="316401639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a:off x="2" y="0"/>
            <a:ext cx="8061012" cy="6858000"/>
          </a:xfrm>
          <a:prstGeom prst="rect">
            <a:avLst/>
          </a:prstGeom>
        </p:spPr>
      </p:pic>
      <p:sp>
        <p:nvSpPr>
          <p:cNvPr id="2" name="Title 1"/>
          <p:cNvSpPr>
            <a:spLocks noGrp="1"/>
          </p:cNvSpPr>
          <p:nvPr>
            <p:ph type="title"/>
          </p:nvPr>
        </p:nvSpPr>
        <p:spPr>
          <a:xfrm>
            <a:off x="5185715" y="1679667"/>
            <a:ext cx="6402467" cy="1234440"/>
          </a:xfrm>
        </p:spPr>
        <p:txBody>
          <a:bodyPr wrap="square" anchor="b"/>
          <a:lstStyle>
            <a:lvl1pPr algn="r">
              <a:defRPr sz="3999"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p:nvPr>
        </p:nvSpPr>
        <p:spPr>
          <a:xfrm>
            <a:off x="7010639" y="2956717"/>
            <a:ext cx="4571570" cy="700882"/>
          </a:xfrm>
        </p:spPr>
        <p:txBody>
          <a:bodyPr/>
          <a:lstStyle>
            <a:lvl1pPr marL="0" indent="0" algn="r">
              <a:buNone/>
              <a:defRPr sz="2399">
                <a:solidFill>
                  <a:schemeClr val="accent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5277" y="4231641"/>
            <a:ext cx="3658553" cy="355601"/>
          </a:xfrm>
        </p:spPr>
        <p:txBody>
          <a:bodyPr anchor="b"/>
          <a:lstStyle>
            <a:lvl1pPr algn="r">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5277" y="4866641"/>
            <a:ext cx="3658553" cy="355601"/>
          </a:xfrm>
        </p:spPr>
        <p:txBody>
          <a:bodyPr/>
          <a:lstStyle>
            <a:lvl1pPr algn="r">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5277" y="5655335"/>
            <a:ext cx="3658553" cy="112587"/>
          </a:xfrm>
        </p:spPr>
        <p:txBody>
          <a:bodyPr/>
          <a:lstStyle>
            <a:lvl1pPr algn="r">
              <a:buNone/>
              <a:defRPr sz="1050">
                <a:solidFill>
                  <a:schemeClr val="tx2"/>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172" y="6392865"/>
            <a:ext cx="1424756" cy="224518"/>
            <a:chOff x="863272" y="6563918"/>
            <a:chExt cx="861082" cy="135727"/>
          </a:xfrm>
          <a:solidFill>
            <a:schemeClr val="tx2"/>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221492" y="6453433"/>
            <a:ext cx="1729338" cy="186690"/>
          </a:xfrm>
          <a:prstGeom prst="rect">
            <a:avLst/>
          </a:prstGeom>
          <a:noFill/>
        </p:spPr>
        <p:txBody>
          <a:bodyPr wrap="none" lIns="0" tIns="0" rIns="0" bIns="0" rtlCol="0" anchor="ctr">
            <a:noAutofit/>
          </a:bodyPr>
          <a:lstStyle/>
          <a:p>
            <a:pPr>
              <a:lnSpc>
                <a:spcPct val="90000"/>
              </a:lnSpc>
            </a:pPr>
            <a:r>
              <a:rPr lang="en-US" sz="1000">
                <a:solidFill>
                  <a:schemeClr val="tx2"/>
                </a:solidFill>
                <a:latin typeface="+mj-lt"/>
                <a:ea typeface="Verdana" panose="020B0604030504040204" pitchFamily="34" charset="0"/>
                <a:cs typeface="Verdana" panose="020B0604030504040204" pitchFamily="34" charset="0"/>
              </a:rPr>
              <a:t>Confidential   </a:t>
            </a:r>
            <a:r>
              <a:rPr lang="en-US" sz="1000">
                <a:solidFill>
                  <a:schemeClr val="tx2"/>
                </a:solidFill>
                <a:latin typeface="+mj-lt"/>
                <a:ea typeface="Verdana" panose="020B0604030504040204" pitchFamily="34" charset="0"/>
                <a:cs typeface="Arial" panose="020B0604020202020204" pitchFamily="34" charset="0"/>
              </a:rPr>
              <a:t>│</a:t>
            </a:r>
            <a:r>
              <a:rPr lang="en-US" sz="1000">
                <a:solidFill>
                  <a:schemeClr val="tx2"/>
                </a:solidFill>
                <a:latin typeface="+mj-lt"/>
                <a:ea typeface="Verdana" panose="020B0604030504040204" pitchFamily="34" charset="0"/>
                <a:cs typeface="Verdana" panose="020B0604030504040204" pitchFamily="34" charset="0"/>
              </a:rPr>
              <a:t>  ©2018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62161"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8081" y="4877099"/>
                <a:ext cx="7920" cy="7920"/>
              </a:xfrm>
              <a:prstGeom prst="rect">
                <a:avLst/>
              </a:prstGeom>
            </p:spPr>
          </p:pic>
        </mc:Fallback>
      </mc:AlternateContent>
    </p:spTree>
    <p:extLst>
      <p:ext uri="{BB962C8B-B14F-4D97-AF65-F5344CB8AC3E}">
        <p14:creationId xmlns:p14="http://schemas.microsoft.com/office/powerpoint/2010/main" val="347485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userDrawn="1"/>
        </p:nvPicPr>
        <p:blipFill>
          <a:blip r:embed="rId2"/>
          <a:stretch>
            <a:fillRect/>
          </a:stretch>
        </p:blipFill>
        <p:spPr bwMode="ltGray">
          <a:xfrm rot="16200000">
            <a:off x="8596827" y="298098"/>
            <a:ext cx="3893271" cy="3297079"/>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userDrawn="1"/>
        </p:nvSpPr>
        <p:spPr>
          <a:xfrm>
            <a:off x="608171" y="1265022"/>
            <a:ext cx="1934368" cy="534891"/>
          </a:xfrm>
          <a:prstGeom prst="rect">
            <a:avLst/>
          </a:prstGeom>
          <a:noFill/>
        </p:spPr>
        <p:txBody>
          <a:bodyPr wrap="square" lIns="0" tIns="0" rIns="0" bIns="0" rtlCol="0">
            <a:noAutofit/>
          </a:bodyPr>
          <a:lstStyle/>
          <a:p>
            <a:pPr>
              <a:lnSpc>
                <a:spcPct val="90000"/>
              </a:lnSpc>
            </a:pPr>
            <a:r>
              <a:rPr lang="en-US" sz="3199">
                <a:solidFill>
                  <a:schemeClr val="accent5"/>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767" y="1392218"/>
            <a:ext cx="7317105" cy="4322783"/>
          </a:xfrm>
        </p:spPr>
        <p:txBody>
          <a:bodyPr anchor="t"/>
          <a:lstStyle>
            <a:lvl1pPr marL="0" indent="0">
              <a:spcBef>
                <a:spcPts val="1799"/>
              </a:spcBef>
              <a:buClr>
                <a:schemeClr val="accent2"/>
              </a:buClr>
              <a:buFont typeface="Open Sans" panose="020B0606030504020204" pitchFamily="34" charset="0"/>
              <a:buChar char="​"/>
              <a:defRPr>
                <a:solidFill>
                  <a:schemeClr val="tx2"/>
                </a:solidFill>
              </a:defRPr>
            </a:lvl1pPr>
            <a:lvl2pPr marL="0" indent="0">
              <a:spcBef>
                <a:spcPts val="600"/>
              </a:spcBef>
              <a:buFont typeface="Open Sans" panose="020B0606030504020204" pitchFamily="34" charset="0"/>
              <a:buChar char="​"/>
              <a:defRPr>
                <a:solidFill>
                  <a:schemeClr val="accent1"/>
                </a:solidFill>
              </a:defRPr>
            </a:lvl2pPr>
            <a:lvl3pPr marL="342797" indent="0">
              <a:buFont typeface="Open Sans" panose="020B0606030504020204" pitchFamily="34" charset="0"/>
              <a:buNone/>
              <a:defRPr sz="1799"/>
            </a:lvl3pPr>
            <a:lvl4pPr marL="342797" indent="0">
              <a:buFont typeface="Open Sans" panose="020B0606030504020204" pitchFamily="34" charset="0"/>
              <a:buChar char="​"/>
              <a:tabLst/>
              <a:defRPr sz="1799">
                <a:solidFill>
                  <a:schemeClr val="tx2"/>
                </a:solidFill>
              </a:defRPr>
            </a:lvl4pPr>
            <a:lvl5pPr marL="342797" indent="0">
              <a:buFont typeface="Open Sans" panose="020B0606030504020204" pitchFamily="34" charset="0"/>
              <a:buChar char="​"/>
              <a:tabLst/>
              <a:defRPr sz="1799">
                <a:solidFill>
                  <a:schemeClr val="tx2"/>
                </a:solidFill>
              </a:defRPr>
            </a:lvl5pPr>
            <a:lvl6pPr marL="342797" indent="0">
              <a:buFont typeface="Open Sans" panose="020B0606030504020204" pitchFamily="34" charset="0"/>
              <a:buChar char="​"/>
              <a:defRPr sz="1799">
                <a:solidFill>
                  <a:schemeClr val="tx2"/>
                </a:solidFill>
              </a:defRPr>
            </a:lvl6pPr>
            <a:lvl7pPr marL="342797" indent="0">
              <a:buFont typeface="Open Sans" panose="020B0606030504020204" pitchFamily="34" charset="0"/>
              <a:buChar char="​"/>
              <a:defRPr sz="1799">
                <a:solidFill>
                  <a:schemeClr val="tx2"/>
                </a:solidFill>
              </a:defRPr>
            </a:lvl7pPr>
            <a:lvl8pPr marL="342797" indent="0">
              <a:buFont typeface="Open Sans" panose="020B0606030504020204" pitchFamily="34" charset="0"/>
              <a:buChar char="​"/>
              <a:defRPr sz="1799">
                <a:solidFill>
                  <a:schemeClr val="tx2"/>
                </a:solidFill>
              </a:defRPr>
            </a:lvl8pPr>
            <a:lvl9pPr marL="342797" indent="0">
              <a:buFont typeface="Open Sans" panose="020B0606030504020204" pitchFamily="34" charset="0"/>
              <a:buChar char="​"/>
              <a:defRPr sz="1799">
                <a:solidFill>
                  <a:schemeClr val="tx2"/>
                </a:solidFill>
              </a:defRPr>
            </a:lvl9pPr>
          </a:lstStyle>
          <a:p>
            <a:pPr lvl="0"/>
            <a:r>
              <a:rPr lang="en-US"/>
              <a:t>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©2018 VMware, Inc.</a:t>
            </a:r>
          </a:p>
          <a:p>
            <a:pPr>
              <a:lnSpc>
                <a:spcPct val="90000"/>
              </a:lnSpc>
            </a:pPr>
            <a:endParaRPr lang="en-US" sz="800">
              <a:solidFill>
                <a:schemeClr val="tx2"/>
              </a:solidFill>
              <a:latin typeface="+mj-lt"/>
            </a:endParaRPr>
          </a:p>
        </p:txBody>
      </p:sp>
      <p:grpSp>
        <p:nvGrpSpPr>
          <p:cNvPr id="21" name="Group 20">
            <a:extLst>
              <a:ext uri="{FF2B5EF4-FFF2-40B4-BE49-F238E27FC236}">
                <a16:creationId xmlns:a16="http://schemas.microsoft.com/office/drawing/2014/main" id="{27C06013-757A-4FD4-A789-7E9656F64A59}"/>
              </a:ext>
            </a:extLst>
          </p:cNvPr>
          <p:cNvGrpSpPr/>
          <p:nvPr userDrawn="1"/>
        </p:nvGrpSpPr>
        <p:grpSpPr bwMode="black">
          <a:xfrm>
            <a:off x="618041" y="6446047"/>
            <a:ext cx="1100079" cy="173355"/>
            <a:chOff x="-84138" y="5622925"/>
            <a:chExt cx="4330701" cy="682626"/>
          </a:xfrm>
          <a:solidFill>
            <a:schemeClr val="tx2"/>
          </a:solidFill>
        </p:grpSpPr>
        <p:sp>
          <p:nvSpPr>
            <p:cNvPr id="22" name="Freeform 6">
              <a:extLst>
                <a:ext uri="{FF2B5EF4-FFF2-40B4-BE49-F238E27FC236}">
                  <a16:creationId xmlns:a16="http://schemas.microsoft.com/office/drawing/2014/main" id="{5E650B00-898D-4367-B76F-5BF89476C91F}"/>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solidFill>
                  <a:schemeClr val="tx2"/>
                </a:solidFill>
              </a:endParaRPr>
            </a:p>
          </p:txBody>
        </p:sp>
        <p:sp>
          <p:nvSpPr>
            <p:cNvPr id="23" name="Freeform 7">
              <a:extLst>
                <a:ext uri="{FF2B5EF4-FFF2-40B4-BE49-F238E27FC236}">
                  <a16:creationId xmlns:a16="http://schemas.microsoft.com/office/drawing/2014/main" id="{8A491FA9-9AD4-4837-B9D8-EA75606548C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solidFill>
                  <a:schemeClr val="tx2"/>
                </a:solidFill>
              </a:endParaRPr>
            </a:p>
          </p:txBody>
        </p:sp>
        <p:sp>
          <p:nvSpPr>
            <p:cNvPr id="24" name="Freeform 8">
              <a:extLst>
                <a:ext uri="{FF2B5EF4-FFF2-40B4-BE49-F238E27FC236}">
                  <a16:creationId xmlns:a16="http://schemas.microsoft.com/office/drawing/2014/main" id="{38AD407B-7DC8-4213-960A-A37523666873}"/>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solidFill>
                  <a:schemeClr val="tx2"/>
                </a:solidFill>
              </a:endParaRPr>
            </a:p>
          </p:txBody>
        </p:sp>
        <p:sp>
          <p:nvSpPr>
            <p:cNvPr id="25" name="Freeform 9">
              <a:extLst>
                <a:ext uri="{FF2B5EF4-FFF2-40B4-BE49-F238E27FC236}">
                  <a16:creationId xmlns:a16="http://schemas.microsoft.com/office/drawing/2014/main" id="{F0E957BF-4633-4BC7-8378-1B670BA6A950}"/>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solidFill>
                  <a:schemeClr val="tx2"/>
                </a:solidFill>
              </a:endParaRPr>
            </a:p>
          </p:txBody>
        </p:sp>
        <p:sp>
          <p:nvSpPr>
            <p:cNvPr id="26" name="Freeform 10">
              <a:extLst>
                <a:ext uri="{FF2B5EF4-FFF2-40B4-BE49-F238E27FC236}">
                  <a16:creationId xmlns:a16="http://schemas.microsoft.com/office/drawing/2014/main" id="{33412CC5-5B25-43E7-AFAC-0EF817E6F7FF}"/>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solidFill>
                  <a:schemeClr val="tx2"/>
                </a:solidFill>
              </a:endParaRPr>
            </a:p>
          </p:txBody>
        </p:sp>
        <p:sp>
          <p:nvSpPr>
            <p:cNvPr id="27" name="Freeform 11">
              <a:extLst>
                <a:ext uri="{FF2B5EF4-FFF2-40B4-BE49-F238E27FC236}">
                  <a16:creationId xmlns:a16="http://schemas.microsoft.com/office/drawing/2014/main" id="{0E0EEC98-4D81-4BBF-A18F-A2562013EC4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solidFill>
                  <a:schemeClr val="tx2"/>
                </a:solidFill>
              </a:endParaRPr>
            </a:p>
          </p:txBody>
        </p:sp>
        <p:sp>
          <p:nvSpPr>
            <p:cNvPr id="28" name="Freeform 12">
              <a:extLst>
                <a:ext uri="{FF2B5EF4-FFF2-40B4-BE49-F238E27FC236}">
                  <a16:creationId xmlns:a16="http://schemas.microsoft.com/office/drawing/2014/main" id="{0624E438-D004-4788-9C41-D6E07F017ACF}"/>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solidFill>
                  <a:schemeClr val="tx2"/>
                </a:solidFill>
              </a:endParaRPr>
            </a:p>
          </p:txBody>
        </p:sp>
      </p:grpSp>
    </p:spTree>
    <p:extLst>
      <p:ext uri="{BB962C8B-B14F-4D97-AF65-F5344CB8AC3E}">
        <p14:creationId xmlns:p14="http://schemas.microsoft.com/office/powerpoint/2010/main" val="256661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262" y="1167394"/>
            <a:ext cx="6429300" cy="1229360"/>
          </a:xfrm>
        </p:spPr>
        <p:txBody>
          <a:bodyPr wrap="square" anchor="b"/>
          <a:lstStyle>
            <a:lvl1pPr algn="l">
              <a:defRPr sz="3599" b="0" cap="none" baseline="0">
                <a:solidFill>
                  <a:schemeClr val="tx2"/>
                </a:solidFill>
              </a:defRPr>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2484060"/>
            <a:ext cx="6410071" cy="700882"/>
          </a:xfrm>
        </p:spPr>
        <p:txBody>
          <a:bodyPr/>
          <a:lstStyle>
            <a:lvl1pPr marL="0" indent="0" algn="l">
              <a:buNone/>
              <a:defRPr sz="2399">
                <a:solidFill>
                  <a:schemeClr val="accent1"/>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pic>
        <p:nvPicPr>
          <p:cNvPr id="5" name="Picture 4">
            <a:extLst>
              <a:ext uri="{FF2B5EF4-FFF2-40B4-BE49-F238E27FC236}">
                <a16:creationId xmlns:a16="http://schemas.microsoft.com/office/drawing/2014/main" id="{E2854D23-C99F-41C3-9EA1-37368E9748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4772"/>
          <a:stretch/>
        </p:blipFill>
        <p:spPr bwMode="ltGray">
          <a:xfrm>
            <a:off x="4246027" y="0"/>
            <a:ext cx="7951444"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userDrawn="1"/>
        </p:nvGrpSpPr>
        <p:grpSpPr bwMode="black">
          <a:xfrm>
            <a:off x="618041" y="6446047"/>
            <a:ext cx="1100079" cy="173355"/>
            <a:chOff x="-84138" y="5622925"/>
            <a:chExt cx="4330701" cy="682626"/>
          </a:xfrm>
          <a:solidFill>
            <a:schemeClr val="tx2"/>
          </a:solidFill>
        </p:grpSpPr>
        <p:sp>
          <p:nvSpPr>
            <p:cNvPr id="68" name="Freeform 6">
              <a:extLst>
                <a:ext uri="{FF2B5EF4-FFF2-40B4-BE49-F238E27FC236}">
                  <a16:creationId xmlns:a16="http://schemas.microsoft.com/office/drawing/2014/main" id="{367C169C-1300-467E-BD2B-CFFF80080264}"/>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69" name="Freeform 7">
              <a:extLst>
                <a:ext uri="{FF2B5EF4-FFF2-40B4-BE49-F238E27FC236}">
                  <a16:creationId xmlns:a16="http://schemas.microsoft.com/office/drawing/2014/main" id="{E38C4A5D-89F1-4554-BE68-BC848EF53E95}"/>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70" name="Freeform 8">
              <a:extLst>
                <a:ext uri="{FF2B5EF4-FFF2-40B4-BE49-F238E27FC236}">
                  <a16:creationId xmlns:a16="http://schemas.microsoft.com/office/drawing/2014/main" id="{10270507-0676-4A8B-87BD-BDCA1210CC3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71" name="Freeform 9">
              <a:extLst>
                <a:ext uri="{FF2B5EF4-FFF2-40B4-BE49-F238E27FC236}">
                  <a16:creationId xmlns:a16="http://schemas.microsoft.com/office/drawing/2014/main" id="{3D84D470-4587-4DEE-91E9-770026878769}"/>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72" name="Freeform 10">
              <a:extLst>
                <a:ext uri="{FF2B5EF4-FFF2-40B4-BE49-F238E27FC236}">
                  <a16:creationId xmlns:a16="http://schemas.microsoft.com/office/drawing/2014/main" id="{ADFCC155-955A-44B0-9432-CA6DC3C15253}"/>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73" name="Freeform 11">
              <a:extLst>
                <a:ext uri="{FF2B5EF4-FFF2-40B4-BE49-F238E27FC236}">
                  <a16:creationId xmlns:a16="http://schemas.microsoft.com/office/drawing/2014/main" id="{5B4316E4-B109-42D8-B12A-FBD6286C9C7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74" name="Freeform 12">
              <a:extLst>
                <a:ext uri="{FF2B5EF4-FFF2-40B4-BE49-F238E27FC236}">
                  <a16:creationId xmlns:a16="http://schemas.microsoft.com/office/drawing/2014/main" id="{A3D32D1A-08E0-4BFC-A3E0-CB5C3BB04F65}"/>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gr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16" name="TextBox 15">
            <a:extLst>
              <a:ext uri="{FF2B5EF4-FFF2-40B4-BE49-F238E27FC236}">
                <a16:creationId xmlns:a16="http://schemas.microsoft.com/office/drawing/2014/main" id="{3612D976-FA11-4943-92A0-719F347D1191}"/>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Tree>
    <p:extLst>
      <p:ext uri="{BB962C8B-B14F-4D97-AF65-F5344CB8AC3E}">
        <p14:creationId xmlns:p14="http://schemas.microsoft.com/office/powerpoint/2010/main" val="424804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533" y="3450868"/>
            <a:ext cx="5962789" cy="1229360"/>
          </a:xfrm>
        </p:spPr>
        <p:txBody>
          <a:bodyPr wrap="square" anchor="b"/>
          <a:lstStyle>
            <a:lvl1pPr algn="l">
              <a:defRPr sz="3599" b="0" cap="none" baseline="0">
                <a:solidFill>
                  <a:schemeClr val="tx2"/>
                </a:solidFill>
              </a:defRPr>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4768725"/>
            <a:ext cx="6864836" cy="700882"/>
          </a:xfrm>
        </p:spPr>
        <p:txBody>
          <a:bodyPr/>
          <a:lstStyle>
            <a:lvl1pPr marL="0" indent="0" algn="l">
              <a:buNone/>
              <a:defRPr sz="2399">
                <a:solidFill>
                  <a:schemeClr val="tx2"/>
                </a:solidFill>
                <a:latin typeface="+mj-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grpSp>
        <p:nvGrpSpPr>
          <p:cNvPr id="66" name="Group 65">
            <a:extLst>
              <a:ext uri="{FF2B5EF4-FFF2-40B4-BE49-F238E27FC236}">
                <a16:creationId xmlns:a16="http://schemas.microsoft.com/office/drawing/2014/main" id="{97E09E63-24A8-49D3-9685-8578A82AA161}"/>
              </a:ext>
            </a:extLst>
          </p:cNvPr>
          <p:cNvGrpSpPr/>
          <p:nvPr userDrawn="1"/>
        </p:nvGrpSpPr>
        <p:grpSpPr bwMode="white">
          <a:xfrm>
            <a:off x="618041" y="6446047"/>
            <a:ext cx="1100079" cy="173355"/>
            <a:chOff x="-84138" y="5622925"/>
            <a:chExt cx="4330701" cy="682626"/>
          </a:xfrm>
          <a:solidFill>
            <a:schemeClr val="tx2"/>
          </a:solidFill>
        </p:grpSpPr>
        <p:sp>
          <p:nvSpPr>
            <p:cNvPr id="67" name="Freeform 6">
              <a:extLst>
                <a:ext uri="{FF2B5EF4-FFF2-40B4-BE49-F238E27FC236}">
                  <a16:creationId xmlns:a16="http://schemas.microsoft.com/office/drawing/2014/main" id="{82AA2D8E-2CF2-47AE-8BA1-22AA0DC8C719}"/>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68" name="Freeform 7">
              <a:extLst>
                <a:ext uri="{FF2B5EF4-FFF2-40B4-BE49-F238E27FC236}">
                  <a16:creationId xmlns:a16="http://schemas.microsoft.com/office/drawing/2014/main" id="{DB231781-0913-4FEB-A765-B02F9675E9A8}"/>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69" name="Freeform 8">
              <a:extLst>
                <a:ext uri="{FF2B5EF4-FFF2-40B4-BE49-F238E27FC236}">
                  <a16:creationId xmlns:a16="http://schemas.microsoft.com/office/drawing/2014/main" id="{3ABF11FB-C738-4E99-9D81-B317B3B4FFF4}"/>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70" name="Freeform 9">
              <a:extLst>
                <a:ext uri="{FF2B5EF4-FFF2-40B4-BE49-F238E27FC236}">
                  <a16:creationId xmlns:a16="http://schemas.microsoft.com/office/drawing/2014/main" id="{21F9AEA1-3F12-4EE4-9B0A-11F6FC2F34FF}"/>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71" name="Freeform 10">
              <a:extLst>
                <a:ext uri="{FF2B5EF4-FFF2-40B4-BE49-F238E27FC236}">
                  <a16:creationId xmlns:a16="http://schemas.microsoft.com/office/drawing/2014/main" id="{87E382A9-F6F4-488E-98B8-A2C07D983E60}"/>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72" name="Freeform 11">
              <a:extLst>
                <a:ext uri="{FF2B5EF4-FFF2-40B4-BE49-F238E27FC236}">
                  <a16:creationId xmlns:a16="http://schemas.microsoft.com/office/drawing/2014/main" id="{862FC631-21BD-4380-B20F-767EC3455CDB}"/>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73" name="Freeform 12">
              <a:extLst>
                <a:ext uri="{FF2B5EF4-FFF2-40B4-BE49-F238E27FC236}">
                  <a16:creationId xmlns:a16="http://schemas.microsoft.com/office/drawing/2014/main" id="{E30874F8-CC58-4DC5-8229-E1032A3E49B3}"/>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gr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16" name="TextBox 15">
            <a:extLst>
              <a:ext uri="{FF2B5EF4-FFF2-40B4-BE49-F238E27FC236}">
                <a16:creationId xmlns:a16="http://schemas.microsoft.com/office/drawing/2014/main" id="{10B40497-F310-48EA-9016-3C0DFE5B848B}"/>
              </a:ext>
            </a:extLst>
          </p:cNvPr>
          <p:cNvSpPr txBox="1"/>
          <p:nvPr userDrawn="1"/>
        </p:nvSpPr>
        <p:spPr bwMode="white">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Tree>
    <p:extLst>
      <p:ext uri="{BB962C8B-B14F-4D97-AF65-F5344CB8AC3E}">
        <p14:creationId xmlns:p14="http://schemas.microsoft.com/office/powerpoint/2010/main" val="210534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userDrawn="1"/>
        </p:nvPicPr>
        <p:blipFill>
          <a:blip r:embed="rId2"/>
          <a:stretch>
            <a:fillRect/>
          </a:stretch>
        </p:blipFill>
        <p:spPr bwMode="ltGray">
          <a:xfrm>
            <a:off x="6467015" y="2011260"/>
            <a:ext cx="5726131"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userDrawn="1"/>
        </p:nvPicPr>
        <p:blipFill>
          <a:blip r:embed="rId3"/>
          <a:stretch>
            <a:fillRect/>
          </a:stretch>
        </p:blipFill>
        <p:spPr bwMode="ltGray">
          <a:xfrm>
            <a:off x="0" y="0"/>
            <a:ext cx="2103850"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7083" y="5066409"/>
            <a:ext cx="4578918" cy="276999"/>
          </a:xfrm>
        </p:spPr>
        <p:txBody>
          <a:bodyPr wrap="square">
            <a:spAutoFit/>
          </a:bodyPr>
          <a:lstStyle>
            <a:lvl1pPr marL="0" indent="0">
              <a:spcBef>
                <a:spcPts val="0"/>
              </a:spcBef>
              <a:buClr>
                <a:schemeClr val="tx2"/>
              </a:buClr>
              <a:buSzPct val="100000"/>
              <a:buFont typeface="Metropolis" panose="00000500000000000000" pitchFamily="50" charset="0"/>
              <a:buNone/>
              <a:defRPr sz="1799">
                <a:solidFill>
                  <a:schemeClr val="accent1"/>
                </a:solidFill>
              </a:defRPr>
            </a:lvl1pPr>
            <a:lvl2pPr marL="272968" indent="0">
              <a:buNone/>
              <a:defRPr/>
            </a:lvl2pPr>
          </a:lstStyle>
          <a:p>
            <a:pPr lvl="0"/>
            <a:r>
              <a:rPr lang="en-US"/>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9916" y="457200"/>
            <a:ext cx="2740739" cy="1371600"/>
          </a:xfrm>
          <a:noFill/>
        </p:spPr>
        <p:txBody>
          <a:bodyPr anchor="ctr"/>
          <a:lstStyle>
            <a:lvl1pPr algn="ctr">
              <a:defRPr sz="2399" b="1">
                <a:solidFill>
                  <a:srgbClr val="F8981D"/>
                </a:solidFill>
              </a:defRPr>
            </a:lvl1pPr>
          </a:lstStyle>
          <a:p>
            <a:r>
              <a:rPr lang="en-US"/>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userDrawn="1"/>
        </p:nvGrpSpPr>
        <p:grpSpPr bwMode="black">
          <a:xfrm>
            <a:off x="618041" y="6446047"/>
            <a:ext cx="1100079" cy="173355"/>
            <a:chOff x="-84138" y="5622925"/>
            <a:chExt cx="4330701" cy="682626"/>
          </a:xfrm>
          <a:solidFill>
            <a:schemeClr val="tx2"/>
          </a:solidFill>
        </p:grpSpPr>
        <p:sp>
          <p:nvSpPr>
            <p:cNvPr id="189" name="Freeform 6">
              <a:extLst>
                <a:ext uri="{FF2B5EF4-FFF2-40B4-BE49-F238E27FC236}">
                  <a16:creationId xmlns:a16="http://schemas.microsoft.com/office/drawing/2014/main" id="{2A6CDC2F-2239-466B-8A26-51E24B60D2A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solidFill>
                  <a:schemeClr val="bg1"/>
                </a:solidFill>
              </a:endParaRPr>
            </a:p>
          </p:txBody>
        </p:sp>
        <p:sp>
          <p:nvSpPr>
            <p:cNvPr id="190" name="Freeform 7">
              <a:extLst>
                <a:ext uri="{FF2B5EF4-FFF2-40B4-BE49-F238E27FC236}">
                  <a16:creationId xmlns:a16="http://schemas.microsoft.com/office/drawing/2014/main" id="{93E73CA8-B585-405F-9E3D-46EE1893D710}"/>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solidFill>
                  <a:schemeClr val="bg1"/>
                </a:solidFill>
              </a:endParaRPr>
            </a:p>
          </p:txBody>
        </p:sp>
        <p:sp>
          <p:nvSpPr>
            <p:cNvPr id="191" name="Freeform 8">
              <a:extLst>
                <a:ext uri="{FF2B5EF4-FFF2-40B4-BE49-F238E27FC236}">
                  <a16:creationId xmlns:a16="http://schemas.microsoft.com/office/drawing/2014/main" id="{B40B0DE4-0E7F-4DE2-A215-B0E4BCF43755}"/>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solidFill>
                  <a:schemeClr val="bg1"/>
                </a:solidFill>
              </a:endParaRPr>
            </a:p>
          </p:txBody>
        </p:sp>
        <p:sp>
          <p:nvSpPr>
            <p:cNvPr id="192" name="Freeform 9">
              <a:extLst>
                <a:ext uri="{FF2B5EF4-FFF2-40B4-BE49-F238E27FC236}">
                  <a16:creationId xmlns:a16="http://schemas.microsoft.com/office/drawing/2014/main" id="{84A3CC07-CFF3-402C-88A1-0C33B169216C}"/>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solidFill>
                  <a:schemeClr val="bg1"/>
                </a:solidFill>
              </a:endParaRPr>
            </a:p>
          </p:txBody>
        </p:sp>
        <p:sp>
          <p:nvSpPr>
            <p:cNvPr id="193" name="Freeform 10">
              <a:extLst>
                <a:ext uri="{FF2B5EF4-FFF2-40B4-BE49-F238E27FC236}">
                  <a16:creationId xmlns:a16="http://schemas.microsoft.com/office/drawing/2014/main" id="{223CFCE1-BE7A-4664-929A-9AD81CA8045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solidFill>
                  <a:schemeClr val="bg1"/>
                </a:solidFill>
              </a:endParaRPr>
            </a:p>
          </p:txBody>
        </p:sp>
        <p:sp>
          <p:nvSpPr>
            <p:cNvPr id="194" name="Freeform 11">
              <a:extLst>
                <a:ext uri="{FF2B5EF4-FFF2-40B4-BE49-F238E27FC236}">
                  <a16:creationId xmlns:a16="http://schemas.microsoft.com/office/drawing/2014/main" id="{53A2BE8A-BB25-4C20-B0B5-1FA2A33471E1}"/>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solidFill>
                  <a:schemeClr val="bg1"/>
                </a:solidFill>
              </a:endParaRPr>
            </a:p>
          </p:txBody>
        </p:sp>
        <p:sp>
          <p:nvSpPr>
            <p:cNvPr id="195" name="Freeform 12">
              <a:extLst>
                <a:ext uri="{FF2B5EF4-FFF2-40B4-BE49-F238E27FC236}">
                  <a16:creationId xmlns:a16="http://schemas.microsoft.com/office/drawing/2014/main" id="{6ACD31F9-9175-4E3B-B20A-0CBFA479BA6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solidFill>
                  <a:schemeClr val="bg1"/>
                </a:solidFill>
              </a:endParaRPr>
            </a:p>
          </p:txBody>
        </p:sp>
      </p:gr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24" name="TextBox 23">
            <a:extLst>
              <a:ext uri="{FF2B5EF4-FFF2-40B4-BE49-F238E27FC236}">
                <a16:creationId xmlns:a16="http://schemas.microsoft.com/office/drawing/2014/main" id="{4ED51C9E-7CEC-414C-A393-73D352F3496A}"/>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344" y="1600200"/>
            <a:ext cx="6192614" cy="3200400"/>
          </a:xfrm>
        </p:spPr>
        <p:txBody>
          <a:bodyPr anchor="b"/>
          <a:lstStyle>
            <a:lvl1pPr marL="228531" indent="-228531">
              <a:buClr>
                <a:schemeClr val="tx2"/>
              </a:buClr>
              <a:buSzPct val="100000"/>
              <a:buFont typeface="Metropolis" panose="00000500000000000000" pitchFamily="50" charset="0"/>
              <a:buChar char="“"/>
              <a:defRPr sz="2799"/>
            </a:lvl1pPr>
          </a:lstStyle>
          <a:p>
            <a:pPr lvl="0"/>
            <a:r>
              <a:rPr lang="en-US"/>
              <a:t>Edit Master text styles</a:t>
            </a:r>
          </a:p>
        </p:txBody>
      </p:sp>
    </p:spTree>
    <p:extLst>
      <p:ext uri="{BB962C8B-B14F-4D97-AF65-F5344CB8AC3E}">
        <p14:creationId xmlns:p14="http://schemas.microsoft.com/office/powerpoint/2010/main" val="249121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7453543" y="5726370"/>
            <a:ext cx="4127581" cy="276999"/>
          </a:xfrm>
        </p:spPr>
        <p:txBody>
          <a:bodyPr>
            <a:spAutoFit/>
          </a:bodyPr>
          <a:lstStyle>
            <a:lvl1pPr marL="0" indent="0">
              <a:lnSpc>
                <a:spcPct val="100000"/>
              </a:lnSpc>
              <a:spcBef>
                <a:spcPts val="0"/>
              </a:spcBef>
              <a:buClr>
                <a:schemeClr val="tx2"/>
              </a:buClr>
              <a:buSzPct val="100000"/>
              <a:buFont typeface="Metropolis" panose="00000500000000000000" pitchFamily="50" charset="0"/>
              <a:buNone/>
              <a:defRPr sz="1799">
                <a:solidFill>
                  <a:schemeClr val="tx2"/>
                </a:solidFill>
              </a:defRPr>
            </a:lvl1pPr>
            <a:lvl2pPr marL="272968" indent="0">
              <a:buNone/>
              <a:defRPr/>
            </a:lvl2pPr>
          </a:lstStyle>
          <a:p>
            <a:pPr lvl="0"/>
            <a:r>
              <a:rPr lang="en-US"/>
              <a:t>Source Name</a:t>
            </a:r>
          </a:p>
        </p:txBody>
      </p:sp>
      <p:grpSp>
        <p:nvGrpSpPr>
          <p:cNvPr id="6" name="Group 5">
            <a:extLst>
              <a:ext uri="{FF2B5EF4-FFF2-40B4-BE49-F238E27FC236}">
                <a16:creationId xmlns:a16="http://schemas.microsoft.com/office/drawing/2014/main" id="{EBE887AA-466F-4819-9C71-E7A3469F9FED}"/>
              </a:ext>
            </a:extLst>
          </p:cNvPr>
          <p:cNvGrpSpPr/>
          <p:nvPr userDrawn="1"/>
        </p:nvGrpSpPr>
        <p:grpSpPr>
          <a:xfrm>
            <a:off x="618041" y="6446047"/>
            <a:ext cx="1100079" cy="173355"/>
            <a:chOff x="-84138" y="5622925"/>
            <a:chExt cx="4330701" cy="682626"/>
          </a:xfrm>
          <a:solidFill>
            <a:schemeClr val="tx2"/>
          </a:solidFill>
        </p:grpSpPr>
        <p:sp>
          <p:nvSpPr>
            <p:cNvPr id="7" name="Freeform 6">
              <a:extLst>
                <a:ext uri="{FF2B5EF4-FFF2-40B4-BE49-F238E27FC236}">
                  <a16:creationId xmlns:a16="http://schemas.microsoft.com/office/drawing/2014/main" id="{F4067B72-DBFB-4029-8D5B-F1FF1EBE1362}"/>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8" name="Freeform 7">
              <a:extLst>
                <a:ext uri="{FF2B5EF4-FFF2-40B4-BE49-F238E27FC236}">
                  <a16:creationId xmlns:a16="http://schemas.microsoft.com/office/drawing/2014/main" id="{4B12C03C-6596-4EA0-AD8E-20898D0524A4}"/>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9" name="Freeform 8">
              <a:extLst>
                <a:ext uri="{FF2B5EF4-FFF2-40B4-BE49-F238E27FC236}">
                  <a16:creationId xmlns:a16="http://schemas.microsoft.com/office/drawing/2014/main" id="{75EC5438-9CA3-451C-BE1E-32649BA580EB}"/>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10" name="Freeform 9">
              <a:extLst>
                <a:ext uri="{FF2B5EF4-FFF2-40B4-BE49-F238E27FC236}">
                  <a16:creationId xmlns:a16="http://schemas.microsoft.com/office/drawing/2014/main" id="{CC779E55-6092-45FD-A207-F5F87653E646}"/>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11" name="Freeform 10">
              <a:extLst>
                <a:ext uri="{FF2B5EF4-FFF2-40B4-BE49-F238E27FC236}">
                  <a16:creationId xmlns:a16="http://schemas.microsoft.com/office/drawing/2014/main" id="{C46B14FE-24C9-470A-A53B-7F3145207318}"/>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12" name="Freeform 11">
              <a:extLst>
                <a:ext uri="{FF2B5EF4-FFF2-40B4-BE49-F238E27FC236}">
                  <a16:creationId xmlns:a16="http://schemas.microsoft.com/office/drawing/2014/main" id="{9E375347-E880-4672-992A-C5D936A9A8B3}"/>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13" name="Freeform 12">
              <a:extLst>
                <a:ext uri="{FF2B5EF4-FFF2-40B4-BE49-F238E27FC236}">
                  <a16:creationId xmlns:a16="http://schemas.microsoft.com/office/drawing/2014/main" id="{73103450-85A9-4D5B-A458-2662F6E6A1B8}"/>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grpSp>
      <p:sp>
        <p:nvSpPr>
          <p:cNvPr id="14" name="TextBox 13">
            <a:extLst>
              <a:ext uri="{FF2B5EF4-FFF2-40B4-BE49-F238E27FC236}">
                <a16:creationId xmlns:a16="http://schemas.microsoft.com/office/drawing/2014/main" id="{1509C4AD-2E3F-4500-A723-1F51B4906D51}"/>
              </a:ext>
            </a:extLst>
          </p:cNvPr>
          <p:cNvSpPr txBox="1"/>
          <p:nvPr userDrawn="1"/>
        </p:nvSpPr>
        <p:spPr bwMode="white">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
        <p:nvSpPr>
          <p:cNvPr id="16" name="TextBox 15">
            <a:extLst>
              <a:ext uri="{FF2B5EF4-FFF2-40B4-BE49-F238E27FC236}">
                <a16:creationId xmlns:a16="http://schemas.microsoft.com/office/drawing/2014/main" id="{967669F2-DB92-4920-A8A8-826B25591FE9}"/>
              </a:ext>
            </a:extLst>
          </p:cNvPr>
          <p:cNvSpPr txBox="1"/>
          <p:nvPr userDrawn="1"/>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3" name="Text Placeholder 2">
            <a:extLst>
              <a:ext uri="{FF2B5EF4-FFF2-40B4-BE49-F238E27FC236}">
                <a16:creationId xmlns:a16="http://schemas.microsoft.com/office/drawing/2014/main" id="{7DB57474-E36F-40E3-9802-188CF74382D7}"/>
              </a:ext>
            </a:extLst>
          </p:cNvPr>
          <p:cNvSpPr>
            <a:spLocks noGrp="1"/>
          </p:cNvSpPr>
          <p:nvPr>
            <p:ph type="body" sz="quarter" idx="14"/>
          </p:nvPr>
        </p:nvSpPr>
        <p:spPr>
          <a:xfrm>
            <a:off x="7215480" y="3886200"/>
            <a:ext cx="4365175" cy="1670050"/>
          </a:xfrm>
        </p:spPr>
        <p:txBody>
          <a:bodyPr anchor="b"/>
          <a:lstStyle>
            <a:lvl1pPr marL="228531" indent="-228531">
              <a:buClr>
                <a:schemeClr val="tx2"/>
              </a:buClr>
              <a:buSzPct val="100000"/>
              <a:buFont typeface="Metropolis" panose="00000500000000000000" pitchFamily="50" charset="0"/>
              <a:buChar char="“"/>
              <a:defRPr sz="2799">
                <a:solidFill>
                  <a:schemeClr val="tx2"/>
                </a:solidFill>
              </a:defRPr>
            </a:lvl1pPr>
            <a:lvl2pPr marL="272968"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277345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27E3E8B-0F66-4996-9785-6E9531D89A5A}"/>
              </a:ext>
            </a:extLst>
          </p:cNvPr>
          <p:cNvSpPr txBox="1"/>
          <p:nvPr userDrawn="1"/>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799">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960" y="412751"/>
            <a:ext cx="11003870" cy="384048"/>
          </a:xfrm>
        </p:spPr>
        <p:txBody>
          <a:bodyPr wrap="none"/>
          <a:lstStyle/>
          <a:p>
            <a:r>
              <a:rPr lang="en-US"/>
              <a:t>Click to edit Master title style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3022" y="811831"/>
            <a:ext cx="10990809" cy="247743"/>
          </a:xfrm>
        </p:spPr>
        <p:txBody>
          <a:bodyPr/>
          <a:lstStyle>
            <a:lvl1pPr marL="0" indent="0" algn="l">
              <a:lnSpc>
                <a:spcPct val="100000"/>
              </a:lnSpc>
              <a:spcBef>
                <a:spcPts val="0"/>
              </a:spcBef>
              <a:buNone/>
              <a:defRPr sz="1999">
                <a:solidFill>
                  <a:schemeClr val="accent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7" name="Content Placeholder 9">
            <a:extLst>
              <a:ext uri="{FF2B5EF4-FFF2-40B4-BE49-F238E27FC236}">
                <a16:creationId xmlns:a16="http://schemas.microsoft.com/office/drawing/2014/main" id="{91113788-DE7E-4DDC-872C-D3B34996E739}"/>
              </a:ext>
            </a:extLst>
          </p:cNvPr>
          <p:cNvSpPr>
            <a:spLocks noGrp="1"/>
          </p:cNvSpPr>
          <p:nvPr>
            <p:ph sz="quarter" idx="11"/>
          </p:nvPr>
        </p:nvSpPr>
        <p:spPr>
          <a:xfrm>
            <a:off x="608172" y="1600200"/>
            <a:ext cx="10975658" cy="4572000"/>
          </a:xfrm>
        </p:spPr>
        <p:txBody>
          <a:bodyPr/>
          <a:lstStyle>
            <a:lvl5pPr>
              <a:defRPr/>
            </a:lvl5pPr>
            <a:lvl6pPr marL="228531" indent="-228531">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Tenth level</a:t>
            </a:r>
          </a:p>
          <a:p>
            <a:pPr lvl="4"/>
            <a:endParaRPr lang="en-US"/>
          </a:p>
          <a:p>
            <a:pPr lvl="5"/>
            <a:endParaRPr lang="en-US"/>
          </a:p>
        </p:txBody>
      </p:sp>
    </p:spTree>
    <p:extLst>
      <p:ext uri="{BB962C8B-B14F-4D97-AF65-F5344CB8AC3E}">
        <p14:creationId xmlns:p14="http://schemas.microsoft.com/office/powerpoint/2010/main" val="30742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lvl1pPr>
              <a:spcBef>
                <a:spcPts val="0"/>
              </a:spcBef>
              <a:defRPr/>
            </a:lvl1pPr>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3022" y="811831"/>
            <a:ext cx="10965543" cy="247743"/>
          </a:xfrm>
        </p:spPr>
        <p:txBody>
          <a:bodyPr/>
          <a:lstStyle>
            <a:lvl1pPr marL="0" indent="0" algn="l">
              <a:lnSpc>
                <a:spcPct val="100000"/>
              </a:lnSpc>
              <a:spcBef>
                <a:spcPts val="0"/>
              </a:spcBef>
              <a:buNone/>
              <a:defRPr sz="1999">
                <a:solidFill>
                  <a:schemeClr val="accent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Tree>
    <p:extLst>
      <p:ext uri="{BB962C8B-B14F-4D97-AF65-F5344CB8AC3E}">
        <p14:creationId xmlns:p14="http://schemas.microsoft.com/office/powerpoint/2010/main" val="111288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with Photo – Green">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C1CF85-FDE0-4FD4-AE75-520789FA51B5}"/>
              </a:ext>
            </a:extLst>
          </p:cNvPr>
          <p:cNvSpPr txBox="1"/>
          <p:nvPr userDrawn="1"/>
        </p:nvSpPr>
        <p:spPr bwMode="white">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
        <p:nvSpPr>
          <p:cNvPr id="21" name="TextBox 20">
            <a:extLst>
              <a:ext uri="{FF2B5EF4-FFF2-40B4-BE49-F238E27FC236}">
                <a16:creationId xmlns:a16="http://schemas.microsoft.com/office/drawing/2014/main" id="{55DB13E0-057F-4E9B-A508-8BCFFDA69B67}"/>
              </a:ext>
            </a:extLst>
          </p:cNvPr>
          <p:cNvSpPr txBox="1"/>
          <p:nvPr userDrawn="1"/>
        </p:nvSpPr>
        <p:spPr bwMode="white">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22" name="Title 1">
            <a:extLst>
              <a:ext uri="{FF2B5EF4-FFF2-40B4-BE49-F238E27FC236}">
                <a16:creationId xmlns:a16="http://schemas.microsoft.com/office/drawing/2014/main" id="{0F92D229-820A-4AB4-9D2F-2D79D4C104CF}"/>
              </a:ext>
            </a:extLst>
          </p:cNvPr>
          <p:cNvSpPr>
            <a:spLocks noGrp="1"/>
          </p:cNvSpPr>
          <p:nvPr>
            <p:ph type="title"/>
          </p:nvPr>
        </p:nvSpPr>
        <p:spPr>
          <a:xfrm>
            <a:off x="0" y="180382"/>
            <a:ext cx="6096001" cy="1077218"/>
          </a:xfrm>
          <a:solidFill>
            <a:schemeClr val="bg1">
              <a:alpha val="90000"/>
            </a:schemeClr>
          </a:solidFill>
        </p:spPr>
        <p:txBody>
          <a:bodyPr wrap="square" lIns="576072" tIns="182880" rIns="457200" bIns="457200">
            <a:spAutoFit/>
          </a:bodyPr>
          <a:lstStyle>
            <a:lvl1pPr>
              <a:defRPr>
                <a:solidFill>
                  <a:schemeClr val="tx2"/>
                </a:solidFill>
              </a:defRPr>
            </a:lvl1pPr>
          </a:lstStyle>
          <a:p>
            <a:r>
              <a:rPr lang="en-US"/>
              <a:t>Click to edit Master title style</a:t>
            </a:r>
          </a:p>
        </p:txBody>
      </p:sp>
      <p:sp>
        <p:nvSpPr>
          <p:cNvPr id="24" name="Subtitle 2">
            <a:extLst>
              <a:ext uri="{FF2B5EF4-FFF2-40B4-BE49-F238E27FC236}">
                <a16:creationId xmlns:a16="http://schemas.microsoft.com/office/drawing/2014/main" id="{D53201EE-D22D-4F4C-BC22-0B071A05CDE1}"/>
              </a:ext>
            </a:extLst>
          </p:cNvPr>
          <p:cNvSpPr>
            <a:spLocks noGrp="1"/>
          </p:cNvSpPr>
          <p:nvPr>
            <p:ph type="subTitle" idx="10"/>
          </p:nvPr>
        </p:nvSpPr>
        <p:spPr>
          <a:xfrm>
            <a:off x="593021" y="811831"/>
            <a:ext cx="5362641" cy="247743"/>
          </a:xfrm>
        </p:spPr>
        <p:txBody>
          <a:bodyPr/>
          <a:lstStyle>
            <a:lvl1pPr marL="0" indent="0" algn="l">
              <a:lnSpc>
                <a:spcPct val="100000"/>
              </a:lnSpc>
              <a:spcBef>
                <a:spcPts val="0"/>
              </a:spcBef>
              <a:buNone/>
              <a:defRPr sz="1999">
                <a:solidFill>
                  <a:schemeClr val="accent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CF322F76-245F-4F96-A66A-51CFFDFD55BB}"/>
              </a:ext>
            </a:extLst>
          </p:cNvPr>
          <p:cNvSpPr>
            <a:spLocks noGrp="1"/>
          </p:cNvSpPr>
          <p:nvPr>
            <p:ph type="body" sz="quarter" idx="11"/>
          </p:nvPr>
        </p:nvSpPr>
        <p:spPr>
          <a:xfrm>
            <a:off x="1" y="1600200"/>
            <a:ext cx="6096001" cy="4572000"/>
          </a:xfrm>
          <a:gradFill>
            <a:gsLst>
              <a:gs pos="0">
                <a:schemeClr val="accent6">
                  <a:alpha val="90000"/>
                </a:schemeClr>
              </a:gs>
              <a:gs pos="98000">
                <a:schemeClr val="accent6"/>
              </a:gs>
              <a:gs pos="98000">
                <a:schemeClr val="accent5"/>
              </a:gs>
              <a:gs pos="100000">
                <a:schemeClr val="accent5"/>
              </a:gs>
            </a:gsLst>
            <a:lin ang="5400000" scaled="1"/>
          </a:gradFill>
        </p:spPr>
        <p:txBody>
          <a:bodyPr lIns="594360" tIns="457200" rIns="457200" bIns="457200"/>
          <a:lstStyle>
            <a:lvl1pP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49786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ent with Photo – Blu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919D82-432A-4E2E-A0FB-6478264571AA}"/>
              </a:ext>
            </a:extLst>
          </p:cNvPr>
          <p:cNvSpPr txBox="1"/>
          <p:nvPr userDrawn="1"/>
        </p:nvSpPr>
        <p:spPr bwMode="white">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
        <p:nvSpPr>
          <p:cNvPr id="21" name="TextBox 20">
            <a:extLst>
              <a:ext uri="{FF2B5EF4-FFF2-40B4-BE49-F238E27FC236}">
                <a16:creationId xmlns:a16="http://schemas.microsoft.com/office/drawing/2014/main" id="{A6945510-9B71-4377-A2F9-71426E32479D}"/>
              </a:ext>
            </a:extLst>
          </p:cNvPr>
          <p:cNvSpPr txBox="1"/>
          <p:nvPr userDrawn="1"/>
        </p:nvSpPr>
        <p:spPr bwMode="white">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2" name="Title 1">
            <a:extLst>
              <a:ext uri="{FF2B5EF4-FFF2-40B4-BE49-F238E27FC236}">
                <a16:creationId xmlns:a16="http://schemas.microsoft.com/office/drawing/2014/main" id="{19215FFC-C666-4D82-B2D8-6E34FBA38A74}"/>
              </a:ext>
            </a:extLst>
          </p:cNvPr>
          <p:cNvSpPr>
            <a:spLocks noGrp="1"/>
          </p:cNvSpPr>
          <p:nvPr>
            <p:ph type="title"/>
          </p:nvPr>
        </p:nvSpPr>
        <p:spPr>
          <a:xfrm>
            <a:off x="0" y="180382"/>
            <a:ext cx="6096001" cy="1077218"/>
          </a:xfrm>
          <a:solidFill>
            <a:schemeClr val="bg1">
              <a:alpha val="90000"/>
            </a:schemeClr>
          </a:solidFill>
        </p:spPr>
        <p:txBody>
          <a:bodyPr wrap="square" lIns="576072" tIns="182880" rIns="457200" bIns="457200">
            <a:spAutoFit/>
          </a:bodyPr>
          <a:lstStyle>
            <a:lvl1pPr>
              <a:defRPr>
                <a:solidFill>
                  <a:schemeClr val="tx2"/>
                </a:solidFill>
              </a:defRPr>
            </a:lvl1pPr>
          </a:lstStyle>
          <a:p>
            <a:r>
              <a:rPr lang="en-US"/>
              <a:t>Click to edit Master title style</a:t>
            </a:r>
          </a:p>
        </p:txBody>
      </p:sp>
      <p:sp>
        <p:nvSpPr>
          <p:cNvPr id="22" name="Subtitle 2">
            <a:extLst>
              <a:ext uri="{FF2B5EF4-FFF2-40B4-BE49-F238E27FC236}">
                <a16:creationId xmlns:a16="http://schemas.microsoft.com/office/drawing/2014/main" id="{2A4C07D5-4CD5-43B7-8FFA-FD7A502CF0F7}"/>
              </a:ext>
            </a:extLst>
          </p:cNvPr>
          <p:cNvSpPr>
            <a:spLocks noGrp="1"/>
          </p:cNvSpPr>
          <p:nvPr>
            <p:ph type="subTitle" idx="10"/>
          </p:nvPr>
        </p:nvSpPr>
        <p:spPr>
          <a:xfrm>
            <a:off x="593021" y="811831"/>
            <a:ext cx="5362641" cy="247743"/>
          </a:xfrm>
        </p:spPr>
        <p:txBody>
          <a:bodyPr/>
          <a:lstStyle>
            <a:lvl1pPr marL="0" indent="0" algn="l">
              <a:lnSpc>
                <a:spcPct val="100000"/>
              </a:lnSpc>
              <a:spcBef>
                <a:spcPts val="0"/>
              </a:spcBef>
              <a:buNone/>
              <a:defRPr sz="1999">
                <a:solidFill>
                  <a:schemeClr val="accent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ED41D1FF-CD74-4066-90E2-A98516D87B6A}"/>
              </a:ext>
            </a:extLst>
          </p:cNvPr>
          <p:cNvSpPr>
            <a:spLocks noGrp="1"/>
          </p:cNvSpPr>
          <p:nvPr>
            <p:ph type="body" sz="quarter" idx="11"/>
          </p:nvPr>
        </p:nvSpPr>
        <p:spPr>
          <a:xfrm>
            <a:off x="1" y="1600200"/>
            <a:ext cx="6096001" cy="4572000"/>
          </a:xfrm>
          <a:gradFill>
            <a:gsLst>
              <a:gs pos="98000">
                <a:schemeClr val="accent2">
                  <a:alpha val="90000"/>
                </a:schemeClr>
              </a:gs>
              <a:gs pos="98000">
                <a:schemeClr val="accent1"/>
              </a:gs>
            </a:gsLst>
            <a:lin ang="5400000" scaled="1"/>
          </a:gradFill>
        </p:spPr>
        <p:txBody>
          <a:bodyPr lIns="594360" tIns="457200" rIns="457200" bIns="457200"/>
          <a:lstStyle>
            <a:lvl1pP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183196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dirty="0">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custDataLst>
      <p:tags r:id="rId1"/>
    </p:custDataLst>
    <p:extLst>
      <p:ext uri="{BB962C8B-B14F-4D97-AF65-F5344CB8AC3E}">
        <p14:creationId xmlns:p14="http://schemas.microsoft.com/office/powerpoint/2010/main" val="333631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3022" y="811831"/>
            <a:ext cx="10965543" cy="247743"/>
          </a:xfrm>
        </p:spPr>
        <p:txBody>
          <a:bodyPr/>
          <a:lstStyle>
            <a:lvl1pPr marL="0" indent="0" algn="l">
              <a:lnSpc>
                <a:spcPct val="100000"/>
              </a:lnSpc>
              <a:spcBef>
                <a:spcPts val="0"/>
              </a:spcBef>
              <a:buNone/>
              <a:defRPr sz="1999">
                <a:solidFill>
                  <a:schemeClr val="accent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11" name="Content Placeholder 3">
            <a:extLst>
              <a:ext uri="{FF2B5EF4-FFF2-40B4-BE49-F238E27FC236}">
                <a16:creationId xmlns:a16="http://schemas.microsoft.com/office/drawing/2014/main" id="{BBC57084-65AC-4AAF-9ABE-F8FBD44513F2}"/>
              </a:ext>
            </a:extLst>
          </p:cNvPr>
          <p:cNvSpPr>
            <a:spLocks noGrp="1"/>
          </p:cNvSpPr>
          <p:nvPr>
            <p:ph sz="quarter" idx="20" hasCustomPrompt="1"/>
          </p:nvPr>
        </p:nvSpPr>
        <p:spPr>
          <a:xfrm>
            <a:off x="0" y="1600200"/>
            <a:ext cx="5871977" cy="4572000"/>
          </a:xfrm>
        </p:spPr>
        <p:txBody>
          <a:bodyPr lIns="594360" rIns="457200"/>
          <a:lstStyle>
            <a:lvl1pPr>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8"/>
            <a:endParaRPr lang="en-US"/>
          </a:p>
        </p:txBody>
      </p:sp>
      <p:sp>
        <p:nvSpPr>
          <p:cNvPr id="7" name="Content Placeholder 6">
            <a:extLst>
              <a:ext uri="{FF2B5EF4-FFF2-40B4-BE49-F238E27FC236}">
                <a16:creationId xmlns:a16="http://schemas.microsoft.com/office/drawing/2014/main" id="{AB175855-CA60-4FA3-89FA-DCC0A2E18808}"/>
              </a:ext>
            </a:extLst>
          </p:cNvPr>
          <p:cNvSpPr>
            <a:spLocks noGrp="1"/>
          </p:cNvSpPr>
          <p:nvPr>
            <p:ph sz="quarter" idx="21" hasCustomPrompt="1"/>
          </p:nvPr>
        </p:nvSpPr>
        <p:spPr>
          <a:xfrm>
            <a:off x="6335776" y="1600200"/>
            <a:ext cx="5856225" cy="4572000"/>
          </a:xfrm>
        </p:spPr>
        <p:txBody>
          <a:bodyPr rIns="594360"/>
          <a:lstStyle>
            <a:lvl1pPr>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49079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2" y="1600201"/>
            <a:ext cx="5868927" cy="4572000"/>
          </a:xfrm>
          <a:gradFill>
            <a:gsLst>
              <a:gs pos="98000">
                <a:srgbClr val="000000">
                  <a:alpha val="35000"/>
                </a:srgbClr>
              </a:gs>
              <a:gs pos="98000">
                <a:schemeClr val="accent4"/>
              </a:gs>
            </a:gsLst>
            <a:lin ang="5400000" scaled="1"/>
          </a:gradFill>
        </p:spPr>
        <p:txBody>
          <a:bodyPr vert="horz" lIns="594360" tIns="457200" rIns="457200" bIns="457200" rtlCol="0">
            <a:noAutofit/>
          </a:bodyPr>
          <a:lstStyle>
            <a:lvl1pPr>
              <a:spcBef>
                <a:spcPts val="1200"/>
              </a:spcBef>
              <a:defRPr lang="en-US" sz="1799" dirty="0">
                <a:solidFill>
                  <a:schemeClr val="tx2"/>
                </a:solidFill>
              </a:defRPr>
            </a:lvl1pPr>
            <a:lvl2pPr>
              <a:buClr>
                <a:schemeClr val="tx2"/>
              </a:buClr>
              <a:defRPr lang="en-US" sz="1600" dirty="0">
                <a:solidFill>
                  <a:schemeClr val="tx2"/>
                </a:solidFill>
              </a:defRPr>
            </a:lvl2pPr>
            <a:lvl3pPr>
              <a:buClr>
                <a:schemeClr val="tx2"/>
              </a:buClr>
              <a:defRPr lang="en-US" sz="1400" dirty="0">
                <a:solidFill>
                  <a:schemeClr val="tx2"/>
                </a:solidFill>
              </a:defRPr>
            </a:lvl3pPr>
            <a:lvl4pPr>
              <a:buClr>
                <a:schemeClr val="tx2"/>
              </a:buClr>
              <a:defRPr lang="en-US" sz="1200" dirty="0">
                <a:solidFill>
                  <a:schemeClr val="tx2"/>
                </a:solidFill>
              </a:defRPr>
            </a:lvl4pPr>
            <a:lvl5pPr>
              <a:buClr>
                <a:schemeClr val="tx2"/>
              </a:buClr>
              <a:defRPr lang="en-US" sz="1200" dirty="0">
                <a:solidFill>
                  <a:schemeClr val="tx2"/>
                </a:solidFill>
              </a:defRPr>
            </a:lvl5pPr>
            <a:lvl6pPr>
              <a:defRPr sz="1799"/>
            </a:lvl6pPr>
            <a:lvl7pPr>
              <a:defRPr sz="1400"/>
            </a:lvl7pPr>
            <a:lvl8pPr>
              <a:defRPr sz="1200"/>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5030" y="1600201"/>
            <a:ext cx="5866973" cy="4572000"/>
          </a:xfrm>
          <a:gradFill>
            <a:gsLst>
              <a:gs pos="98000">
                <a:srgbClr val="000000">
                  <a:alpha val="35000"/>
                </a:srgbClr>
              </a:gs>
              <a:gs pos="98000">
                <a:schemeClr val="accent1"/>
              </a:gs>
            </a:gsLst>
            <a:lin ang="5400000" scaled="1"/>
          </a:gradFill>
        </p:spPr>
        <p:txBody>
          <a:bodyPr lIns="457200" tIns="457200" rIns="594360"/>
          <a:lstStyle>
            <a:lvl1pPr>
              <a:spcBef>
                <a:spcPts val="1200"/>
              </a:spcBef>
              <a:buClr>
                <a:schemeClr val="tx2"/>
              </a:buClr>
              <a:defRPr sz="1799">
                <a:solidFill>
                  <a:schemeClr val="tx2"/>
                </a:solidFill>
              </a:defRPr>
            </a:lvl1pPr>
            <a:lvl2pPr>
              <a:buClr>
                <a:schemeClr val="tx2"/>
              </a:buClr>
              <a:defRPr sz="1600">
                <a:solidFill>
                  <a:schemeClr val="tx2"/>
                </a:solidFill>
              </a:defRPr>
            </a:lvl2pPr>
            <a:lvl3pPr>
              <a:buClr>
                <a:schemeClr val="tx2"/>
              </a:buClr>
              <a:defRPr sz="1400">
                <a:solidFill>
                  <a:schemeClr val="tx2"/>
                </a:solidFill>
              </a:defRPr>
            </a:lvl3pPr>
            <a:lvl4pPr>
              <a:buClr>
                <a:schemeClr val="tx2"/>
              </a:buClr>
              <a:defRPr sz="1200">
                <a:solidFill>
                  <a:schemeClr val="tx2"/>
                </a:solidFill>
              </a:defRPr>
            </a:lvl4pPr>
            <a:lvl5pPr>
              <a:buClr>
                <a:schemeClr val="tx2"/>
              </a:buClr>
              <a:defRPr sz="1200">
                <a:solidFill>
                  <a:schemeClr val="tx2"/>
                </a:solidFill>
              </a:defRPr>
            </a:lvl5pPr>
            <a:lvl6pPr>
              <a:defRPr sz="1799"/>
            </a:lvl6pPr>
            <a:lvl7pPr>
              <a:defRPr sz="1400"/>
            </a:lvl7pPr>
            <a:lvl8pPr>
              <a:defRPr sz="1200"/>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3022" y="811831"/>
            <a:ext cx="10965543" cy="247743"/>
          </a:xfrm>
        </p:spPr>
        <p:txBody>
          <a:bodyPr/>
          <a:lstStyle>
            <a:lvl1pPr marL="0" indent="0" algn="l">
              <a:lnSpc>
                <a:spcPct val="100000"/>
              </a:lnSpc>
              <a:spcBef>
                <a:spcPts val="0"/>
              </a:spcBef>
              <a:buNone/>
              <a:defRPr sz="1999">
                <a:solidFill>
                  <a:schemeClr val="accent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Tree>
    <p:extLst>
      <p:ext uri="{BB962C8B-B14F-4D97-AF65-F5344CB8AC3E}">
        <p14:creationId xmlns:p14="http://schemas.microsoft.com/office/powerpoint/2010/main" val="159029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gray">
          <a:xfrm>
            <a:off x="1" y="1600201"/>
            <a:ext cx="5867888" cy="4572000"/>
          </a:xfrm>
          <a:solidFill>
            <a:srgbClr val="000000">
              <a:alpha val="35000"/>
            </a:srgbClr>
          </a:solidFill>
        </p:spPr>
        <p:txBody>
          <a:bodyPr lIns="594360" tIns="1371600" rIns="548640"/>
          <a:lstStyle>
            <a:lvl1pPr>
              <a:spcBef>
                <a:spcPts val="2399"/>
              </a:spcBef>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bwMode="gray">
          <a:xfrm>
            <a:off x="6325030" y="1600201"/>
            <a:ext cx="5866973" cy="4572000"/>
          </a:xfrm>
          <a:solidFill>
            <a:srgbClr val="000000">
              <a:alpha val="35000"/>
            </a:srgbClr>
          </a:solidFill>
        </p:spPr>
        <p:txBody>
          <a:bodyPr lIns="548640" tIns="1371600" rIns="548640"/>
          <a:lstStyle>
            <a:lvl1pPr>
              <a:spcBef>
                <a:spcPts val="2399"/>
              </a:spcBef>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2" y="1806125"/>
            <a:ext cx="5638681"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1999">
                <a:solidFill>
                  <a:schemeClr val="bg1"/>
                </a:solidFill>
              </a:defRPr>
            </a:lvl1pPr>
          </a:lstStyle>
          <a:p>
            <a:pPr lvl="0"/>
            <a:r>
              <a:rPr lang="en-US"/>
              <a:t>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3320" y="1806125"/>
            <a:ext cx="5638680"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1999">
                <a:solidFill>
                  <a:schemeClr val="bg1"/>
                </a:solidFill>
              </a:defRPr>
            </a:lvl1pPr>
          </a:lstStyle>
          <a:p>
            <a:pPr lvl="0"/>
            <a:r>
              <a:rPr lang="en-US"/>
              <a:t>Edit Master text styles</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15" name="TextBox 14">
            <a:extLst>
              <a:ext uri="{FF2B5EF4-FFF2-40B4-BE49-F238E27FC236}">
                <a16:creationId xmlns:a16="http://schemas.microsoft.com/office/drawing/2014/main" id="{09CD04BF-6EB9-43B2-ACD3-B1C9868E90DD}"/>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3022" y="811831"/>
            <a:ext cx="10965543" cy="247743"/>
          </a:xfrm>
        </p:spPr>
        <p:txBody>
          <a:bodyPr/>
          <a:lstStyle>
            <a:lvl1pPr marL="0" indent="0" algn="l">
              <a:lnSpc>
                <a:spcPct val="100000"/>
              </a:lnSpc>
              <a:spcBef>
                <a:spcPts val="0"/>
              </a:spcBef>
              <a:buNone/>
              <a:defRPr sz="1999">
                <a:solidFill>
                  <a:schemeClr val="accent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Tree>
    <p:extLst>
      <p:ext uri="{BB962C8B-B14F-4D97-AF65-F5344CB8AC3E}">
        <p14:creationId xmlns:p14="http://schemas.microsoft.com/office/powerpoint/2010/main" val="21458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12" name="TextBox 11">
            <a:extLst>
              <a:ext uri="{FF2B5EF4-FFF2-40B4-BE49-F238E27FC236}">
                <a16:creationId xmlns:a16="http://schemas.microsoft.com/office/drawing/2014/main" id="{73D6F62F-B8DB-4CC8-8EDA-B15D7FC75180}"/>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2086" y="1600200"/>
            <a:ext cx="8231744" cy="4572000"/>
          </a:xfrm>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3022" y="811831"/>
            <a:ext cx="10965543" cy="247743"/>
          </a:xfrm>
        </p:spPr>
        <p:txBody>
          <a:bodyPr/>
          <a:lstStyle>
            <a:lvl1pPr marL="0" indent="0" algn="l">
              <a:lnSpc>
                <a:spcPct val="100000"/>
              </a:lnSpc>
              <a:spcBef>
                <a:spcPts val="0"/>
              </a:spcBef>
              <a:buNone/>
              <a:defRPr sz="1999">
                <a:solidFill>
                  <a:schemeClr val="accent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1" y="1600200"/>
            <a:ext cx="2894767" cy="4572000"/>
          </a:xfrm>
          <a:gradFill>
            <a:gsLst>
              <a:gs pos="98000">
                <a:srgbClr val="000000">
                  <a:alpha val="35000"/>
                </a:srgbClr>
              </a:gs>
              <a:gs pos="98000">
                <a:schemeClr val="accent1"/>
              </a:gs>
            </a:gsLst>
            <a:lin ang="5400000" scaled="1"/>
          </a:gradFill>
        </p:spPr>
        <p:txBody>
          <a:bodyPr lIns="594360" tIns="457200" rIns="457200" bIns="457200"/>
          <a:lstStyle>
            <a:lvl1pPr>
              <a:defRPr sz="1600">
                <a:solidFill>
                  <a:schemeClr val="tx2"/>
                </a:solidFill>
              </a:defRPr>
            </a:lvl1pPr>
            <a:lvl2pPr marL="171399" indent="-171399">
              <a:buClr>
                <a:schemeClr val="tx2"/>
              </a:buClr>
              <a:defRPr sz="1400">
                <a:solidFill>
                  <a:schemeClr val="tx2"/>
                </a:solidFill>
              </a:defRPr>
            </a:lvl2pPr>
            <a:lvl3pPr marL="342797" indent="-171399">
              <a:buClr>
                <a:schemeClr val="tx2"/>
              </a:buClr>
              <a:defRPr sz="1200">
                <a:solidFill>
                  <a:schemeClr val="tx2"/>
                </a:solidFill>
              </a:defRPr>
            </a:lvl3pPr>
            <a:lvl4pPr marL="514196" indent="-171399">
              <a:buClr>
                <a:schemeClr val="tx2"/>
              </a:buClr>
              <a:defRPr sz="1100">
                <a:solidFill>
                  <a:schemeClr val="tx2"/>
                </a:solidFill>
              </a:defRPr>
            </a:lvl4pPr>
            <a:lvl5pPr marL="742727" indent="-171399">
              <a:buClr>
                <a:schemeClr val="tx2"/>
              </a:buClr>
              <a:defRPr sz="1100">
                <a:solidFill>
                  <a:schemeClr val="tx2"/>
                </a:solidFill>
              </a:defRPr>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Tree>
    <p:extLst>
      <p:ext uri="{BB962C8B-B14F-4D97-AF65-F5344CB8AC3E}">
        <p14:creationId xmlns:p14="http://schemas.microsoft.com/office/powerpoint/2010/main" val="366364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171" y="1600200"/>
            <a:ext cx="8231744" cy="4572000"/>
          </a:xfrm>
        </p:spPr>
        <p:txBody>
          <a:bodyPr/>
          <a:lstStyle>
            <a:lvl5pPr>
              <a:defRPr/>
            </a:lvl5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13" name="TextBox 12">
            <a:extLst>
              <a:ext uri="{FF2B5EF4-FFF2-40B4-BE49-F238E27FC236}">
                <a16:creationId xmlns:a16="http://schemas.microsoft.com/office/drawing/2014/main" id="{569A07E6-128F-4EE2-9633-8E8BD2490B0E}"/>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3022" y="811831"/>
            <a:ext cx="10965543" cy="247743"/>
          </a:xfrm>
        </p:spPr>
        <p:txBody>
          <a:bodyPr/>
          <a:lstStyle>
            <a:lvl1pPr marL="0" indent="0" algn="l">
              <a:lnSpc>
                <a:spcPct val="100000"/>
              </a:lnSpc>
              <a:spcBef>
                <a:spcPts val="0"/>
              </a:spcBef>
              <a:buNone/>
              <a:defRPr sz="1999">
                <a:solidFill>
                  <a:schemeClr val="accent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7234" y="1600200"/>
            <a:ext cx="2894766" cy="4572000"/>
          </a:xfrm>
          <a:gradFill>
            <a:gsLst>
              <a:gs pos="98000">
                <a:srgbClr val="000000">
                  <a:alpha val="35000"/>
                </a:srgbClr>
              </a:gs>
              <a:gs pos="98000">
                <a:schemeClr val="accent1"/>
              </a:gs>
            </a:gsLst>
            <a:lin ang="5400000" scaled="1"/>
          </a:gradFill>
        </p:spPr>
        <p:txBody>
          <a:bodyPr lIns="457200" tIns="457200" rIns="594360" bIns="457200"/>
          <a:lstStyle>
            <a:lvl1pPr>
              <a:defRPr sz="1600">
                <a:solidFill>
                  <a:schemeClr val="tx2"/>
                </a:solidFill>
              </a:defRPr>
            </a:lvl1pPr>
            <a:lvl2pPr marL="171399" indent="-171399">
              <a:buClr>
                <a:schemeClr val="tx2"/>
              </a:buClr>
              <a:defRPr sz="1400">
                <a:solidFill>
                  <a:schemeClr val="tx2"/>
                </a:solidFill>
              </a:defRPr>
            </a:lvl2pPr>
            <a:lvl3pPr marL="342797" indent="-171399">
              <a:buClr>
                <a:schemeClr val="tx2"/>
              </a:buClr>
              <a:defRPr sz="1200">
                <a:solidFill>
                  <a:schemeClr val="tx2"/>
                </a:solidFill>
              </a:defRPr>
            </a:lvl3pPr>
            <a:lvl4pPr marL="514196" indent="-171399">
              <a:buClr>
                <a:schemeClr val="tx2"/>
              </a:buClr>
              <a:defRPr sz="1100">
                <a:solidFill>
                  <a:schemeClr val="tx2"/>
                </a:solidFill>
              </a:defRPr>
            </a:lvl4pPr>
            <a:lvl5pPr marL="685594" indent="-171399">
              <a:buClr>
                <a:schemeClr val="tx2"/>
              </a:buClr>
              <a:defRPr sz="1100">
                <a:solidFill>
                  <a:schemeClr val="tx2"/>
                </a:solidFill>
              </a:defRPr>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371350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userDrawn="1"/>
        </p:nvSpPr>
        <p:spPr bwMode="ltGray">
          <a:xfrm>
            <a:off x="-3442"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3022" y="811831"/>
            <a:ext cx="10965543" cy="247743"/>
          </a:xfrm>
        </p:spPr>
        <p:txBody>
          <a:bodyPr/>
          <a:lstStyle>
            <a:lvl1pPr marL="0" indent="0" algn="l">
              <a:lnSpc>
                <a:spcPct val="100000"/>
              </a:lnSpc>
              <a:spcBef>
                <a:spcPts val="0"/>
              </a:spcBef>
              <a:buNone/>
              <a:defRPr sz="1999">
                <a:solidFill>
                  <a:schemeClr val="accent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6" name="Content Placeholder 5">
            <a:extLst>
              <a:ext uri="{FF2B5EF4-FFF2-40B4-BE49-F238E27FC236}">
                <a16:creationId xmlns:a16="http://schemas.microsoft.com/office/drawing/2014/main" id="{65E68A39-7D36-48F1-ABEB-4E695705F460}"/>
              </a:ext>
            </a:extLst>
          </p:cNvPr>
          <p:cNvSpPr>
            <a:spLocks noGrp="1"/>
          </p:cNvSpPr>
          <p:nvPr>
            <p:ph sz="quarter" idx="21" hasCustomPrompt="1"/>
          </p:nvPr>
        </p:nvSpPr>
        <p:spPr>
          <a:xfrm>
            <a:off x="608173" y="2514600"/>
            <a:ext cx="3356849" cy="3657600"/>
          </a:xfrm>
          <a:solidFill>
            <a:srgbClr val="000000">
              <a:alpha val="35000"/>
            </a:srgbClr>
          </a:solidFill>
        </p:spPr>
        <p:txBody>
          <a:bodyPr lIns="182880" tIns="274320" rIns="182880"/>
          <a:lstStyle>
            <a:lvl1pPr>
              <a:defRPr sz="1600"/>
            </a:lvl1pPr>
            <a:lvl2pPr>
              <a:defRPr sz="1400"/>
            </a:lvl2pPr>
            <a:lvl3pPr>
              <a:defRPr sz="1200"/>
            </a:lvl3pPr>
            <a:lvl4pPr>
              <a:defRPr sz="1100"/>
            </a:lvl4pPr>
            <a:lvl5pPr>
              <a:defRPr sz="11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9" name="Content Placeholder 5">
            <a:extLst>
              <a:ext uri="{FF2B5EF4-FFF2-40B4-BE49-F238E27FC236}">
                <a16:creationId xmlns:a16="http://schemas.microsoft.com/office/drawing/2014/main" id="{687F3D2A-54D4-4EF7-BFB4-CB8196248A9F}"/>
              </a:ext>
            </a:extLst>
          </p:cNvPr>
          <p:cNvSpPr>
            <a:spLocks noGrp="1"/>
          </p:cNvSpPr>
          <p:nvPr>
            <p:ph sz="quarter" idx="22" hasCustomPrompt="1"/>
          </p:nvPr>
        </p:nvSpPr>
        <p:spPr>
          <a:xfrm>
            <a:off x="4424416" y="2514600"/>
            <a:ext cx="3356849" cy="3657600"/>
          </a:xfrm>
          <a:solidFill>
            <a:srgbClr val="000000">
              <a:alpha val="35000"/>
            </a:srgbClr>
          </a:solidFill>
        </p:spPr>
        <p:txBody>
          <a:bodyPr lIns="182880" tIns="274320" rIns="182880"/>
          <a:lstStyle>
            <a:lvl1pPr>
              <a:defRPr sz="1600"/>
            </a:lvl1pPr>
            <a:lvl2pPr>
              <a:defRPr sz="1400"/>
            </a:lvl2pPr>
            <a:lvl3pPr>
              <a:defRPr sz="1200"/>
            </a:lvl3pPr>
            <a:lvl4pPr>
              <a:defRPr sz="1100"/>
            </a:lvl4pPr>
            <a:lvl5pPr>
              <a:defRPr sz="11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20" name="Content Placeholder 5">
            <a:extLst>
              <a:ext uri="{FF2B5EF4-FFF2-40B4-BE49-F238E27FC236}">
                <a16:creationId xmlns:a16="http://schemas.microsoft.com/office/drawing/2014/main" id="{AFE79F14-A9D6-4E28-BD59-62781399D177}"/>
              </a:ext>
            </a:extLst>
          </p:cNvPr>
          <p:cNvSpPr>
            <a:spLocks noGrp="1"/>
          </p:cNvSpPr>
          <p:nvPr>
            <p:ph sz="quarter" idx="23" hasCustomPrompt="1"/>
          </p:nvPr>
        </p:nvSpPr>
        <p:spPr>
          <a:xfrm>
            <a:off x="8238508" y="2514600"/>
            <a:ext cx="3356849" cy="3657600"/>
          </a:xfrm>
          <a:solidFill>
            <a:srgbClr val="000000">
              <a:alpha val="35000"/>
            </a:srgbClr>
          </a:solidFill>
        </p:spPr>
        <p:txBody>
          <a:bodyPr lIns="182880" tIns="274320" rIns="182880"/>
          <a:lstStyle>
            <a:lvl1pPr>
              <a:defRPr sz="1600"/>
            </a:lvl1pPr>
            <a:lvl2pPr>
              <a:defRPr sz="1400"/>
            </a:lvl2pPr>
            <a:lvl3pPr>
              <a:defRPr sz="1200"/>
            </a:lvl3pPr>
            <a:lvl4pPr>
              <a:defRPr sz="1100"/>
            </a:lvl4pPr>
            <a:lvl5pPr>
              <a:defRPr sz="11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8" name="Text Placeholder 7">
            <a:extLst>
              <a:ext uri="{FF2B5EF4-FFF2-40B4-BE49-F238E27FC236}">
                <a16:creationId xmlns:a16="http://schemas.microsoft.com/office/drawing/2014/main" id="{735FA439-6992-4B80-9974-AAE395A681DB}"/>
              </a:ext>
            </a:extLst>
          </p:cNvPr>
          <p:cNvSpPr>
            <a:spLocks noGrp="1"/>
          </p:cNvSpPr>
          <p:nvPr>
            <p:ph type="body" sz="quarter" idx="24"/>
          </p:nvPr>
        </p:nvSpPr>
        <p:spPr>
          <a:xfrm>
            <a:off x="616665" y="1600200"/>
            <a:ext cx="3356722" cy="914400"/>
          </a:xfrm>
          <a:gradFill>
            <a:gsLst>
              <a:gs pos="92000">
                <a:schemeClr val="accent4"/>
              </a:gs>
              <a:gs pos="92000">
                <a:schemeClr val="accent6"/>
              </a:gs>
            </a:gsLst>
            <a:lin ang="2700000" scaled="0"/>
          </a:gradFill>
        </p:spPr>
        <p:txBody>
          <a:bodyPr lIns="182880" tIns="91440" rIns="182880" bIns="91440" anchor="ctr"/>
          <a:lstStyle>
            <a:lvl1pPr>
              <a:defRPr sz="1799">
                <a:solidFill>
                  <a:schemeClr val="bg1"/>
                </a:solidFill>
              </a:defRPr>
            </a:lvl1pPr>
            <a:lvl2pPr marL="0" indent="0">
              <a:buClrTx/>
              <a:buFont typeface="Open Sans" panose="020B0606030504020204" pitchFamily="34" charset="0"/>
              <a:buNone/>
              <a:defRPr>
                <a:solidFill>
                  <a:schemeClr val="bg1"/>
                </a:solidFill>
              </a:defRPr>
            </a:lvl2pPr>
            <a:lvl3pPr marL="0" indent="0">
              <a:buClrTx/>
              <a:buFont typeface="Open Sans" panose="020B0606030504020204" pitchFamily="34" charset="0"/>
              <a:buChar char="​"/>
              <a:defRPr>
                <a:solidFill>
                  <a:schemeClr val="bg1"/>
                </a:solidFill>
              </a:defRPr>
            </a:lvl3pPr>
            <a:lvl4pPr>
              <a:buClrTx/>
              <a:defRPr>
                <a:solidFill>
                  <a:schemeClr val="bg1"/>
                </a:solidFill>
              </a:defRPr>
            </a:lvl4pPr>
            <a:lvl5pPr>
              <a:buClrTx/>
              <a:defRPr>
                <a:solidFill>
                  <a:schemeClr val="bg1"/>
                </a:solidFill>
              </a:defRPr>
            </a:lvl5pPr>
          </a:lstStyle>
          <a:p>
            <a:pPr lvl="0"/>
            <a:r>
              <a:rPr lang="en-US"/>
              <a:t>Edit Master text styles</a:t>
            </a:r>
          </a:p>
        </p:txBody>
      </p:sp>
      <p:sp>
        <p:nvSpPr>
          <p:cNvPr id="22" name="Text Placeholder 7">
            <a:extLst>
              <a:ext uri="{FF2B5EF4-FFF2-40B4-BE49-F238E27FC236}">
                <a16:creationId xmlns:a16="http://schemas.microsoft.com/office/drawing/2014/main" id="{92C4A32B-9139-4AF8-825B-3AA50CEBE5AA}"/>
              </a:ext>
            </a:extLst>
          </p:cNvPr>
          <p:cNvSpPr>
            <a:spLocks noGrp="1"/>
          </p:cNvSpPr>
          <p:nvPr>
            <p:ph type="body" sz="quarter" idx="25"/>
          </p:nvPr>
        </p:nvSpPr>
        <p:spPr>
          <a:xfrm>
            <a:off x="4424414" y="1600200"/>
            <a:ext cx="3356722" cy="914400"/>
          </a:xfrm>
          <a:gradFill>
            <a:gsLst>
              <a:gs pos="92000">
                <a:schemeClr val="accent6"/>
              </a:gs>
              <a:gs pos="92000">
                <a:schemeClr val="accent6">
                  <a:lumMod val="75000"/>
                </a:schemeClr>
              </a:gs>
            </a:gsLst>
            <a:lin ang="2700000" scaled="0"/>
          </a:gradFill>
        </p:spPr>
        <p:txBody>
          <a:bodyPr lIns="182880" tIns="91440" rIns="182880" bIns="91440" anchor="ctr"/>
          <a:lstStyle>
            <a:lvl1pPr>
              <a:defRPr sz="1799">
                <a:solidFill>
                  <a:schemeClr val="bg1"/>
                </a:solidFill>
              </a:defRPr>
            </a:lvl1pPr>
            <a:lvl2pPr marL="0" indent="0">
              <a:buClrTx/>
              <a:buFont typeface="Open Sans" panose="020B0606030504020204" pitchFamily="34" charset="0"/>
              <a:buNone/>
              <a:defRPr>
                <a:solidFill>
                  <a:schemeClr val="bg1"/>
                </a:solidFill>
              </a:defRPr>
            </a:lvl2pPr>
            <a:lvl3pPr marL="0" indent="0">
              <a:buClrTx/>
              <a:buFont typeface="Open Sans" panose="020B0606030504020204" pitchFamily="34" charset="0"/>
              <a:buChar char="​"/>
              <a:defRPr>
                <a:solidFill>
                  <a:schemeClr val="bg1"/>
                </a:solidFill>
              </a:defRPr>
            </a:lvl3pPr>
            <a:lvl4pPr>
              <a:buClrTx/>
              <a:defRPr>
                <a:solidFill>
                  <a:schemeClr val="bg1"/>
                </a:solidFill>
              </a:defRPr>
            </a:lvl4pPr>
            <a:lvl5pPr>
              <a:buClrTx/>
              <a:defRPr>
                <a:solidFill>
                  <a:schemeClr val="bg1"/>
                </a:solidFill>
              </a:defRPr>
            </a:lvl5pPr>
          </a:lstStyle>
          <a:p>
            <a:pPr lvl="0"/>
            <a:r>
              <a:rPr lang="en-US"/>
              <a:t>Edit Master text styles</a:t>
            </a:r>
          </a:p>
        </p:txBody>
      </p:sp>
      <p:sp>
        <p:nvSpPr>
          <p:cNvPr id="23" name="Text Placeholder 7">
            <a:extLst>
              <a:ext uri="{FF2B5EF4-FFF2-40B4-BE49-F238E27FC236}">
                <a16:creationId xmlns:a16="http://schemas.microsoft.com/office/drawing/2014/main" id="{55B3FE6B-4534-4F11-A14B-5A16A40188D0}"/>
              </a:ext>
            </a:extLst>
          </p:cNvPr>
          <p:cNvSpPr>
            <a:spLocks noGrp="1"/>
          </p:cNvSpPr>
          <p:nvPr>
            <p:ph type="body" sz="quarter" idx="26"/>
          </p:nvPr>
        </p:nvSpPr>
        <p:spPr>
          <a:xfrm>
            <a:off x="8238507" y="1600200"/>
            <a:ext cx="3356722" cy="914400"/>
          </a:xfrm>
          <a:gradFill>
            <a:gsLst>
              <a:gs pos="92000">
                <a:schemeClr val="accent1"/>
              </a:gs>
              <a:gs pos="92000">
                <a:schemeClr val="accent3"/>
              </a:gs>
            </a:gsLst>
            <a:lin ang="2700000" scaled="0"/>
          </a:gradFill>
        </p:spPr>
        <p:txBody>
          <a:bodyPr lIns="182880" tIns="91440" rIns="182880" bIns="91440" anchor="ctr"/>
          <a:lstStyle>
            <a:lvl1pPr>
              <a:defRPr sz="1799">
                <a:solidFill>
                  <a:schemeClr val="bg1"/>
                </a:solidFill>
              </a:defRPr>
            </a:lvl1pPr>
            <a:lvl2pPr marL="0" indent="0">
              <a:buClrTx/>
              <a:buFont typeface="Open Sans" panose="020B0606030504020204" pitchFamily="34" charset="0"/>
              <a:buNone/>
              <a:defRPr>
                <a:solidFill>
                  <a:schemeClr val="bg1"/>
                </a:solidFill>
              </a:defRPr>
            </a:lvl2pPr>
            <a:lvl3pPr marL="0" indent="0">
              <a:buClrTx/>
              <a:buFont typeface="Open Sans" panose="020B0606030504020204" pitchFamily="34" charset="0"/>
              <a:buChar char="​"/>
              <a:defRPr>
                <a:solidFill>
                  <a:schemeClr val="bg1"/>
                </a:solidFill>
              </a:defRPr>
            </a:lvl3pPr>
            <a:lvl4pPr>
              <a:buClrTx/>
              <a:defRPr>
                <a:solidFill>
                  <a:schemeClr val="bg1"/>
                </a:solidFill>
              </a:defRPr>
            </a:lvl4pPr>
            <a:lvl5pPr>
              <a:buClrTx/>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199473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5276" cy="4570946"/>
          </a:xfrm>
          <a:prstGeom prst="rect">
            <a:avLst/>
          </a:prstGeom>
          <a:solidFill>
            <a:srgbClr val="000000">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2596" y="1600200"/>
            <a:ext cx="3809404" cy="4572000"/>
          </a:xfrm>
        </p:spPr>
        <p:txBody>
          <a:bodyPr tIns="457200" rIns="594360" bIns="457200"/>
          <a:lstStyle>
            <a:lvl1pPr>
              <a:defRPr sz="1799"/>
            </a:lvl1pPr>
            <a:lvl2pPr>
              <a:defRPr sz="1600"/>
            </a:lvl2pPr>
            <a:lvl3pPr>
              <a:defRPr sz="1400"/>
            </a:lvl3pPr>
            <a:lvl4pPr>
              <a:defRPr sz="1200"/>
            </a:lvl4pPr>
            <a:lvl5pPr>
              <a:defRPr sz="1200"/>
            </a:lvl5pPr>
            <a:lvl6pPr>
              <a:defRPr sz="1799"/>
            </a:lvl6pPr>
            <a:lvl7pPr>
              <a:defRPr sz="1400"/>
            </a:lvl7pPr>
            <a:lvl8pPr>
              <a:defRPr sz="1200"/>
            </a:lvl8pPr>
            <a:lvl9pPr>
              <a:defRPr sz="17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3022" y="811831"/>
            <a:ext cx="10965543" cy="247743"/>
          </a:xfrm>
        </p:spPr>
        <p:txBody>
          <a:bodyPr/>
          <a:lstStyle>
            <a:lvl1pPr marL="0" indent="0" algn="l">
              <a:lnSpc>
                <a:spcPct val="100000"/>
              </a:lnSpc>
              <a:spcBef>
                <a:spcPts val="0"/>
              </a:spcBef>
              <a:buNone/>
              <a:defRPr sz="1999">
                <a:solidFill>
                  <a:schemeClr val="accent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Tree>
    <p:extLst>
      <p:ext uri="{BB962C8B-B14F-4D97-AF65-F5344CB8AC3E}">
        <p14:creationId xmlns:p14="http://schemas.microsoft.com/office/powerpoint/2010/main" val="409787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81008" y="4347589"/>
            <a:ext cx="3202822" cy="1600200"/>
          </a:xfrm>
        </p:spPr>
        <p:txBody>
          <a:bodyPr/>
          <a:lstStyle>
            <a:lvl1pPr>
              <a:defRPr sz="1400"/>
            </a:lvl1pPr>
            <a:lvl2pPr>
              <a:defRPr sz="1200"/>
            </a:lvl2pPr>
          </a:lstStyle>
          <a:p>
            <a:pPr lvl="0"/>
            <a:r>
              <a:rPr lang="en-US"/>
              <a:t>Edit master text styles</a:t>
            </a:r>
          </a:p>
          <a:p>
            <a:pPr lvl="1"/>
            <a:r>
              <a:rPr lang="en-US"/>
              <a:t>Second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81008" y="2059045"/>
            <a:ext cx="3202822" cy="1600200"/>
          </a:xfrm>
        </p:spPr>
        <p:txBody>
          <a:bodyPr/>
          <a:lstStyle>
            <a:lvl1pPr>
              <a:defRPr sz="1400"/>
            </a:lvl1pPr>
            <a:lvl2pPr>
              <a:defRPr sz="1200"/>
            </a:lvl2pPr>
          </a:lstStyle>
          <a:p>
            <a:pPr lvl="0"/>
            <a:r>
              <a:rPr lang="en-US"/>
              <a:t>Edit master text styles</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2597" y="1690163"/>
            <a:ext cx="2007123"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2596" y="3872441"/>
            <a:ext cx="3809404"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2597" y="3979289"/>
            <a:ext cx="2007123"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4"/>
            <a:ext cx="7925276" cy="4570947"/>
          </a:xfrm>
          <a:prstGeom prst="rect">
            <a:avLst/>
          </a:prstGeom>
          <a:solidFill>
            <a:srgbClr val="000000">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2799">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3022" y="811831"/>
            <a:ext cx="10965543" cy="247743"/>
          </a:xfrm>
        </p:spPr>
        <p:txBody>
          <a:bodyPr/>
          <a:lstStyle>
            <a:lvl1pPr marL="0" indent="0" algn="l">
              <a:lnSpc>
                <a:spcPct val="100000"/>
              </a:lnSpc>
              <a:spcBef>
                <a:spcPts val="0"/>
              </a:spcBef>
              <a:buNone/>
              <a:defRPr sz="1999">
                <a:solidFill>
                  <a:schemeClr val="accent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Tree>
    <p:extLst>
      <p:ext uri="{BB962C8B-B14F-4D97-AF65-F5344CB8AC3E}">
        <p14:creationId xmlns:p14="http://schemas.microsoft.com/office/powerpoint/2010/main" val="50915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4"/>
            <a:ext cx="7925276" cy="4570947"/>
          </a:xfrm>
          <a:prstGeom prst="rect">
            <a:avLst/>
          </a:prstGeom>
          <a:solidFill>
            <a:srgbClr val="000000">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lnSpc>
                <a:spcPct val="100000"/>
              </a:lnSpc>
              <a:spcBef>
                <a:spcPts val="0"/>
              </a:spcBef>
            </a:pPr>
            <a:endParaRPr lang="en-US" sz="2799">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804" y="2409555"/>
            <a:ext cx="3202682"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254" y="2079840"/>
            <a:ext cx="2007123" cy="227454"/>
          </a:xfrm>
        </p:spPr>
        <p:txBody>
          <a:bodyPr anchor="b"/>
          <a:lstStyle>
            <a:lvl1pPr>
              <a:lnSpc>
                <a:spcPct val="100000"/>
              </a:lnSpc>
              <a:spcBef>
                <a:spcPts val="0"/>
              </a:spcBef>
              <a:defRPr sz="1600">
                <a:solidFill>
                  <a:schemeClr val="accent1"/>
                </a:solidFill>
              </a:defRPr>
            </a:lvl1pPr>
            <a:lvl5pPr>
              <a:defRPr/>
            </a:lvl5pPr>
          </a:lstStyle>
          <a:p>
            <a:pPr lvl="0"/>
            <a:r>
              <a:rPr lang="en-US"/>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804" y="3952605"/>
            <a:ext cx="3202682"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760" y="1964843"/>
            <a:ext cx="3199645"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760" y="3547676"/>
            <a:ext cx="3199645" cy="0"/>
          </a:xfrm>
          <a:prstGeom prst="line">
            <a:avLst/>
          </a:prstGeom>
          <a:ln w="25400">
            <a:solidFill>
              <a:srgbClr val="89CBDF"/>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254" y="3634037"/>
            <a:ext cx="2007123" cy="227454"/>
          </a:xfrm>
        </p:spPr>
        <p:txBody>
          <a:bodyPr anchor="b"/>
          <a:lstStyle>
            <a:lvl1pPr>
              <a:lnSpc>
                <a:spcPct val="100000"/>
              </a:lnSpc>
              <a:spcBef>
                <a:spcPts val="0"/>
              </a:spcBef>
              <a:defRPr sz="1600">
                <a:solidFill>
                  <a:srgbClr val="89CBDF"/>
                </a:solidFill>
              </a:defRPr>
            </a:lvl1pPr>
            <a:lvl5pPr>
              <a:defRPr/>
            </a:lvl5pPr>
          </a:lstStyle>
          <a:p>
            <a:pPr lvl="0"/>
            <a:r>
              <a:rPr lang="en-US"/>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70357" y="2409555"/>
            <a:ext cx="3202682"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1805" y="2079840"/>
            <a:ext cx="2007123" cy="227454"/>
          </a:xfrm>
        </p:spPr>
        <p:txBody>
          <a:bodyPr anchor="b"/>
          <a:lstStyle>
            <a:lvl1pPr>
              <a:lnSpc>
                <a:spcPct val="100000"/>
              </a:lnSpc>
              <a:spcBef>
                <a:spcPts val="0"/>
              </a:spcBef>
              <a:buNone/>
              <a:defRPr sz="1600">
                <a:solidFill>
                  <a:schemeClr val="accent4"/>
                </a:solidFill>
              </a:defRPr>
            </a:lvl1pPr>
            <a:lvl5pPr>
              <a:defRPr/>
            </a:lvl5pPr>
          </a:lstStyle>
          <a:p>
            <a:pPr lvl="0"/>
            <a:r>
              <a:rPr lang="en-US"/>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70357" y="3952605"/>
            <a:ext cx="3202682"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266" indent="-114266">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8313" y="1964843"/>
            <a:ext cx="3199645"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8313" y="3547676"/>
            <a:ext cx="3199645"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1805" y="3634037"/>
            <a:ext cx="2007123" cy="227454"/>
          </a:xfrm>
        </p:spPr>
        <p:txBody>
          <a:bodyPr anchor="b"/>
          <a:lstStyle>
            <a:lvl1pPr>
              <a:lnSpc>
                <a:spcPct val="100000"/>
              </a:lnSpc>
              <a:spcBef>
                <a:spcPts val="0"/>
              </a:spcBef>
              <a:defRPr sz="1600">
                <a:solidFill>
                  <a:schemeClr val="accent6"/>
                </a:solidFill>
              </a:defRPr>
            </a:lvl1pPr>
            <a:lvl5pPr>
              <a:defRPr/>
            </a:lvl5pPr>
          </a:lstStyle>
          <a:p>
            <a:pPr lvl="0"/>
            <a:r>
              <a:rPr lang="en-US"/>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4183" y="2971800"/>
            <a:ext cx="3194882" cy="1828800"/>
          </a:xfrm>
        </p:spPr>
        <p:txBody>
          <a:bodyPr/>
          <a:lstStyle>
            <a:lvl1pPr>
              <a:lnSpc>
                <a:spcPct val="100000"/>
              </a:lnSpc>
              <a:spcBef>
                <a:spcPts val="0"/>
              </a:spcBef>
              <a:defRPr/>
            </a:lvl1pPr>
          </a:lstStyle>
          <a:p>
            <a:r>
              <a:rPr lang="en-US"/>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62184" y="1600203"/>
            <a:ext cx="184198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4183" y="5022217"/>
            <a:ext cx="3201234"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Edit Master text styles</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7833" y="2347933"/>
            <a:ext cx="3207585"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899" y="4978402"/>
            <a:ext cx="3205588" cy="879645"/>
          </a:xfrm>
          <a:prstGeom prst="rect">
            <a:avLst/>
          </a:prstGeom>
          <a:gradFill>
            <a:gsLst>
              <a:gs pos="0">
                <a:schemeClr val="accent4"/>
              </a:gs>
              <a:gs pos="98000">
                <a:schemeClr val="accent4"/>
              </a:gs>
            </a:gsLst>
            <a:lin ang="5400000" scaled="1"/>
          </a:gradFill>
        </p:spPr>
        <p:txBody>
          <a:bodyPr vert="horz" lIns="594205" tIns="457081" rIns="457081" bIns="457081"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799">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8312" y="4978400"/>
            <a:ext cx="3204728" cy="878840"/>
          </a:xfrm>
          <a:prstGeom prst="rect">
            <a:avLst/>
          </a:prstGeom>
          <a:gradFill>
            <a:gsLst>
              <a:gs pos="0">
                <a:schemeClr val="accent1"/>
              </a:gs>
              <a:gs pos="98000">
                <a:schemeClr val="accent1"/>
              </a:gs>
            </a:gsLst>
            <a:lin ang="5400000" scaled="1"/>
          </a:gradFill>
        </p:spPr>
        <p:txBody>
          <a:bodyPr vert="horz" lIns="457081" tIns="457081" rIns="594205"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799">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3022" y="811831"/>
            <a:ext cx="10965543" cy="247743"/>
          </a:xfrm>
        </p:spPr>
        <p:txBody>
          <a:bodyPr/>
          <a:lstStyle>
            <a:lvl1pPr marL="0" indent="0" algn="l">
              <a:lnSpc>
                <a:spcPct val="100000"/>
              </a:lnSpc>
              <a:spcBef>
                <a:spcPts val="0"/>
              </a:spcBef>
              <a:buNone/>
              <a:defRPr sz="1999">
                <a:solidFill>
                  <a:schemeClr val="accent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7833" y="2647290"/>
            <a:ext cx="3207585"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253" y="4978400"/>
            <a:ext cx="3201234" cy="227454"/>
          </a:xfrm>
        </p:spPr>
        <p:txBody>
          <a:bodyPr anchor="b"/>
          <a:lstStyle>
            <a:lvl1pPr algn="ctr">
              <a:lnSpc>
                <a:spcPct val="100000"/>
              </a:lnSpc>
              <a:spcBef>
                <a:spcPts val="0"/>
              </a:spcBef>
              <a:defRPr sz="1000">
                <a:solidFill>
                  <a:schemeClr val="bg1"/>
                </a:solidFill>
              </a:defRPr>
            </a:lvl1pPr>
            <a:lvl5pPr>
              <a:defRPr/>
            </a:lvl5pPr>
          </a:lstStyle>
          <a:p>
            <a:pPr lvl="0"/>
            <a:r>
              <a:rPr lang="en-US"/>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5110" y="4978400"/>
            <a:ext cx="3197930" cy="227454"/>
          </a:xfrm>
        </p:spPr>
        <p:txBody>
          <a:bodyPr anchor="b"/>
          <a:lstStyle>
            <a:lvl1pPr algn="ctr">
              <a:lnSpc>
                <a:spcPct val="100000"/>
              </a:lnSpc>
              <a:spcBef>
                <a:spcPts val="0"/>
              </a:spcBef>
              <a:defRPr sz="1000">
                <a:solidFill>
                  <a:schemeClr val="bg1"/>
                </a:solidFill>
              </a:defRPr>
            </a:lvl1pPr>
            <a:lvl5pPr>
              <a:defRPr/>
            </a:lvl5pPr>
          </a:lstStyle>
          <a:p>
            <a:pPr lvl="0"/>
            <a:r>
              <a:rPr lang="en-US"/>
              <a:t>Strategic Priorities</a:t>
            </a:r>
          </a:p>
        </p:txBody>
      </p:sp>
    </p:spTree>
    <p:extLst>
      <p:ext uri="{BB962C8B-B14F-4D97-AF65-F5344CB8AC3E}">
        <p14:creationId xmlns:p14="http://schemas.microsoft.com/office/powerpoint/2010/main" val="378390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ull-Bleed Photo">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A3525-8B20-40AA-8585-C1CB9D293B68}"/>
              </a:ext>
            </a:extLst>
          </p:cNvPr>
          <p:cNvSpPr txBox="1"/>
          <p:nvPr userDrawn="1"/>
        </p:nvSpPr>
        <p:spPr bwMode="white">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Tree>
    <p:extLst>
      <p:ext uri="{BB962C8B-B14F-4D97-AF65-F5344CB8AC3E}">
        <p14:creationId xmlns:p14="http://schemas.microsoft.com/office/powerpoint/2010/main" val="405978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gray">
          <a:xfrm>
            <a:off x="616665" y="2515154"/>
            <a:ext cx="3347801"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bwMode="gray">
          <a:xfrm>
            <a:off x="4420828" y="2515154"/>
            <a:ext cx="3350345"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3" name="Content Placeholder 17">
            <a:extLst>
              <a:ext uri="{FF2B5EF4-FFF2-40B4-BE49-F238E27FC236}">
                <a16:creationId xmlns:a16="http://schemas.microsoft.com/office/drawing/2014/main" id="{9C016467-4262-4DAA-9B43-A02E57530676}"/>
              </a:ext>
            </a:extLst>
          </p:cNvPr>
          <p:cNvSpPr>
            <a:spLocks noGrp="1"/>
          </p:cNvSpPr>
          <p:nvPr>
            <p:ph sz="quarter" idx="17"/>
          </p:nvPr>
        </p:nvSpPr>
        <p:spPr bwMode="gray">
          <a:xfrm>
            <a:off x="8238506" y="2515154"/>
            <a:ext cx="3347576"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18" name="TextBox 817">
            <a:extLst>
              <a:ext uri="{FF2B5EF4-FFF2-40B4-BE49-F238E27FC236}">
                <a16:creationId xmlns:a16="http://schemas.microsoft.com/office/drawing/2014/main" id="{0B7E1504-B128-423C-AA77-E7FED5DC3B79}"/>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664" y="1600200"/>
            <a:ext cx="3347576"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20827" y="1600200"/>
            <a:ext cx="3347576"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8506" y="1600200"/>
            <a:ext cx="3347576"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2" name="Title 1"/>
          <p:cNvSpPr>
            <a:spLocks noGrp="1"/>
          </p:cNvSpPr>
          <p:nvPr>
            <p:ph type="title"/>
          </p:nvPr>
        </p:nvSpPr>
        <p:spPr>
          <a:xfrm>
            <a:off x="609600" y="282574"/>
            <a:ext cx="10967448" cy="644526"/>
          </a:xfrm>
        </p:spPr>
        <p:txBody>
          <a:bodyPr/>
          <a:lstStyle/>
          <a:p>
            <a:r>
              <a:rPr lang="en-US"/>
              <a:t>Click to edit Master title style</a:t>
            </a:r>
            <a:endParaRPr lang="en-GB"/>
          </a:p>
        </p:txBody>
      </p:sp>
    </p:spTree>
    <p:custDataLst>
      <p:tags r:id="rId1"/>
    </p:custDataLst>
    <p:extLst>
      <p:ext uri="{BB962C8B-B14F-4D97-AF65-F5344CB8AC3E}">
        <p14:creationId xmlns:p14="http://schemas.microsoft.com/office/powerpoint/2010/main" val="164719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2395" y="2055432"/>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91488" y="2055432"/>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6276" y="2055432"/>
            <a:ext cx="1829435"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17" name="TextBox 16">
            <a:extLst>
              <a:ext uri="{FF2B5EF4-FFF2-40B4-BE49-F238E27FC236}">
                <a16:creationId xmlns:a16="http://schemas.microsoft.com/office/drawing/2014/main" id="{2A683A08-B3B7-4685-8917-A5E3B284CDF5}"/>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3022" y="811831"/>
            <a:ext cx="10965543" cy="247743"/>
          </a:xfrm>
        </p:spPr>
        <p:txBody>
          <a:bodyPr/>
          <a:lstStyle>
            <a:lvl1pPr marL="0" indent="0" algn="l">
              <a:lnSpc>
                <a:spcPct val="100000"/>
              </a:lnSpc>
              <a:spcBef>
                <a:spcPts val="0"/>
              </a:spcBef>
              <a:buNone/>
              <a:defRPr sz="1999">
                <a:solidFill>
                  <a:schemeClr val="accent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6302" y="4273020"/>
            <a:ext cx="2745503" cy="1458912"/>
          </a:xfrm>
        </p:spPr>
        <p:txBody>
          <a:bodyPr/>
          <a:lstStyle>
            <a:lvl1pPr algn="ctr">
              <a:spcBef>
                <a:spcPts val="600"/>
              </a:spcBef>
              <a:defRPr sz="2399">
                <a:solidFill>
                  <a:schemeClr val="tx2"/>
                </a:solidFill>
              </a:defRPr>
            </a:lvl1pPr>
            <a:lvl2pPr marL="0" indent="0" algn="ctr">
              <a:spcBef>
                <a:spcPts val="600"/>
              </a:spcBef>
              <a:buFont typeface="Open Sans" panose="020B0606030504020204" pitchFamily="34" charset="0"/>
              <a:buChar char="​"/>
              <a:defRPr>
                <a:solidFill>
                  <a:schemeClr val="tx2"/>
                </a:solidFill>
              </a:defRPr>
            </a:lvl2pPr>
          </a:lstStyle>
          <a:p>
            <a:pPr lvl="0"/>
            <a:r>
              <a:rPr lang="en-US"/>
              <a:t>Edit Master text</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2456" y="4273020"/>
            <a:ext cx="2745503" cy="1458912"/>
          </a:xfrm>
        </p:spPr>
        <p:txBody>
          <a:bodyPr/>
          <a:lstStyle>
            <a:lvl1pPr algn="ctr">
              <a:spcBef>
                <a:spcPts val="600"/>
              </a:spcBef>
              <a:defRPr sz="2399">
                <a:solidFill>
                  <a:schemeClr val="tx2"/>
                </a:solidFill>
              </a:defRPr>
            </a:lvl1pPr>
            <a:lvl2pPr marL="0" indent="0" algn="ctr">
              <a:spcBef>
                <a:spcPts val="600"/>
              </a:spcBef>
              <a:buFont typeface="Open Sans" panose="020B0606030504020204" pitchFamily="34" charset="0"/>
              <a:buChar char="​"/>
              <a:defRPr>
                <a:solidFill>
                  <a:schemeClr val="tx2"/>
                </a:solidFill>
              </a:defRPr>
            </a:lvl2pPr>
          </a:lstStyle>
          <a:p>
            <a:pPr lvl="0"/>
            <a:r>
              <a:rPr lang="en-US"/>
              <a:t>Edit Master text</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5278" y="4273020"/>
            <a:ext cx="2745503" cy="1458912"/>
          </a:xfrm>
        </p:spPr>
        <p:txBody>
          <a:bodyPr/>
          <a:lstStyle>
            <a:lvl1pPr algn="ctr">
              <a:spcBef>
                <a:spcPts val="600"/>
              </a:spcBef>
              <a:defRPr sz="2399">
                <a:solidFill>
                  <a:schemeClr val="tx2"/>
                </a:solidFill>
              </a:defRPr>
            </a:lvl1pPr>
            <a:lvl2pPr marL="0" indent="0" algn="ctr">
              <a:spcBef>
                <a:spcPts val="600"/>
              </a:spcBef>
              <a:buFont typeface="Open Sans" panose="020B0606030504020204" pitchFamily="34" charset="0"/>
              <a:buChar char="​"/>
              <a:defRPr>
                <a:solidFill>
                  <a:schemeClr val="tx2"/>
                </a:solidFill>
              </a:defRPr>
            </a:lvl2pPr>
          </a:lstStyle>
          <a:p>
            <a:pPr lvl="0"/>
            <a:r>
              <a:rPr lang="en-US"/>
              <a:t>Edit Master text</a:t>
            </a:r>
          </a:p>
          <a:p>
            <a:pPr lvl="1"/>
            <a:r>
              <a:rPr lang="en-US"/>
              <a:t>Second level</a:t>
            </a:r>
          </a:p>
        </p:txBody>
      </p:sp>
    </p:spTree>
    <p:extLst>
      <p:ext uri="{BB962C8B-B14F-4D97-AF65-F5344CB8AC3E}">
        <p14:creationId xmlns:p14="http://schemas.microsoft.com/office/powerpoint/2010/main" val="145887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6028" y="2060875"/>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4557" y="2060875"/>
            <a:ext cx="1829435"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3811" y="2060875"/>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7925" y="2060875"/>
            <a:ext cx="1829435"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16" name="TextBox 15">
            <a:extLst>
              <a:ext uri="{FF2B5EF4-FFF2-40B4-BE49-F238E27FC236}">
                <a16:creationId xmlns:a16="http://schemas.microsoft.com/office/drawing/2014/main" id="{6A272F82-E4B3-4DBD-BC4F-768FE7F95038}"/>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3022" y="811831"/>
            <a:ext cx="10965543" cy="247743"/>
          </a:xfrm>
        </p:spPr>
        <p:txBody>
          <a:bodyPr/>
          <a:lstStyle>
            <a:lvl1pPr marL="0" indent="0" algn="l">
              <a:lnSpc>
                <a:spcPct val="100000"/>
              </a:lnSpc>
              <a:spcBef>
                <a:spcPts val="0"/>
              </a:spcBef>
              <a:buNone/>
              <a:defRPr sz="1999">
                <a:solidFill>
                  <a:schemeClr val="accent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894" y="4274588"/>
            <a:ext cx="2286595" cy="1458912"/>
          </a:xfrm>
        </p:spPr>
        <p:txBody>
          <a:bodyPr/>
          <a:lstStyle>
            <a:lvl1pPr algn="ctr">
              <a:spcBef>
                <a:spcPts val="600"/>
              </a:spcBef>
              <a:defRPr sz="2399">
                <a:solidFill>
                  <a:schemeClr val="tx2"/>
                </a:solidFill>
              </a:defRPr>
            </a:lvl1pPr>
            <a:lvl2pPr marL="0" indent="0" algn="ctr">
              <a:spcBef>
                <a:spcPts val="600"/>
              </a:spcBef>
              <a:buFont typeface="Open Sans" panose="020B0606030504020204" pitchFamily="34" charset="0"/>
              <a:buChar char="​"/>
              <a:defRPr>
                <a:solidFill>
                  <a:schemeClr val="tx2"/>
                </a:solidFill>
              </a:defRPr>
            </a:lvl2pPr>
          </a:lstStyle>
          <a:p>
            <a:pPr lvl="0"/>
            <a:r>
              <a:rPr lang="en-US"/>
              <a:t>Edit Master text styles</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80747" y="4274588"/>
            <a:ext cx="2286595" cy="1458912"/>
          </a:xfrm>
        </p:spPr>
        <p:txBody>
          <a:bodyPr/>
          <a:lstStyle>
            <a:lvl1pPr algn="ctr">
              <a:spcBef>
                <a:spcPts val="600"/>
              </a:spcBef>
              <a:defRPr sz="2399">
                <a:solidFill>
                  <a:schemeClr val="tx2"/>
                </a:solidFill>
              </a:defRPr>
            </a:lvl1pPr>
            <a:lvl2pPr marL="0" indent="0" algn="ctr">
              <a:spcBef>
                <a:spcPts val="600"/>
              </a:spcBef>
              <a:buFont typeface="Open Sans" panose="020B0606030504020204" pitchFamily="34" charset="0"/>
              <a:buChar char="​"/>
              <a:defRPr>
                <a:solidFill>
                  <a:schemeClr val="tx2"/>
                </a:solidFill>
              </a:defRPr>
            </a:lvl2pPr>
          </a:lstStyle>
          <a:p>
            <a:pPr lvl="0"/>
            <a:r>
              <a:rPr lang="en-US"/>
              <a:t>Edit Master text styles</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4660" y="4274588"/>
            <a:ext cx="2286595" cy="1458912"/>
          </a:xfrm>
        </p:spPr>
        <p:txBody>
          <a:bodyPr/>
          <a:lstStyle>
            <a:lvl1pPr algn="ctr">
              <a:spcBef>
                <a:spcPts val="600"/>
              </a:spcBef>
              <a:defRPr sz="2399">
                <a:solidFill>
                  <a:schemeClr val="tx2"/>
                </a:solidFill>
              </a:defRPr>
            </a:lvl1pPr>
            <a:lvl2pPr marL="0" indent="0" algn="ctr">
              <a:spcBef>
                <a:spcPts val="600"/>
              </a:spcBef>
              <a:buFont typeface="Open Sans" panose="020B0606030504020204" pitchFamily="34" charset="0"/>
              <a:buChar char="​"/>
              <a:defRPr>
                <a:solidFill>
                  <a:schemeClr val="tx2"/>
                </a:solidFill>
              </a:defRPr>
            </a:lvl2pPr>
          </a:lstStyle>
          <a:p>
            <a:pPr lvl="0"/>
            <a:r>
              <a:rPr lang="en-US"/>
              <a:t>Edit Master text styles</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8576" y="4274588"/>
            <a:ext cx="2286595" cy="1458912"/>
          </a:xfrm>
        </p:spPr>
        <p:txBody>
          <a:bodyPr/>
          <a:lstStyle>
            <a:lvl1pPr algn="ctr">
              <a:spcBef>
                <a:spcPts val="600"/>
              </a:spcBef>
              <a:defRPr sz="2399">
                <a:solidFill>
                  <a:schemeClr val="tx2"/>
                </a:solidFill>
              </a:defRPr>
            </a:lvl1pPr>
            <a:lvl2pPr marL="0" indent="0" algn="ctr">
              <a:spcBef>
                <a:spcPts val="600"/>
              </a:spcBef>
              <a:buFont typeface="Open Sans" panose="020B0606030504020204" pitchFamily="34" charset="0"/>
              <a:buChar char="​"/>
              <a:defRPr>
                <a:solidFill>
                  <a:schemeClr val="tx2"/>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429438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961" y="2064666"/>
            <a:ext cx="1829435"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7013" y="2064666"/>
            <a:ext cx="1829435"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sz="1799">
              <a:solidFill>
                <a:schemeClr val="bg1"/>
              </a:solidFill>
            </a:endParaRPr>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2737" y="2064666"/>
            <a:ext cx="1829435"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3207" y="2064666"/>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solidFill>
                <a:schemeClr val="accent4"/>
              </a:solidFill>
            </a:endParaRPr>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6867" y="2064666"/>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lvl="0" algn="ctr"/>
            <a:endParaRPr lang="en-US" sz="1799">
              <a:solidFill>
                <a:schemeClr val="lt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19" name="TextBox 18">
            <a:extLst>
              <a:ext uri="{FF2B5EF4-FFF2-40B4-BE49-F238E27FC236}">
                <a16:creationId xmlns:a16="http://schemas.microsoft.com/office/drawing/2014/main" id="{C7DA61FB-62DC-49AD-9B92-29AA7966F747}"/>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3022" y="811831"/>
            <a:ext cx="10965543" cy="247743"/>
          </a:xfrm>
        </p:spPr>
        <p:txBody>
          <a:bodyPr/>
          <a:lstStyle>
            <a:lvl1pPr marL="0" indent="0" algn="l">
              <a:lnSpc>
                <a:spcPct val="100000"/>
              </a:lnSpc>
              <a:spcBef>
                <a:spcPts val="0"/>
              </a:spcBef>
              <a:buNone/>
              <a:defRPr sz="1999">
                <a:solidFill>
                  <a:schemeClr val="accent1"/>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1009" y="4282873"/>
            <a:ext cx="1829276" cy="1458912"/>
          </a:xfrm>
        </p:spPr>
        <p:txBody>
          <a:bodyPr/>
          <a:lstStyle>
            <a:lvl1pPr algn="ctr">
              <a:spcBef>
                <a:spcPts val="600"/>
              </a:spcBef>
              <a:defRPr sz="1999">
                <a:solidFill>
                  <a:schemeClr val="tx2"/>
                </a:solidFill>
              </a:defRPr>
            </a:lvl1pPr>
            <a:lvl2pPr marL="0" indent="0" algn="ctr">
              <a:spcBef>
                <a:spcPts val="600"/>
              </a:spcBef>
              <a:buFont typeface="Open Sans" panose="020B0606030504020204" pitchFamily="34" charset="0"/>
              <a:buChar char="​"/>
              <a:defRPr sz="1600">
                <a:solidFill>
                  <a:schemeClr val="tx2"/>
                </a:solidFill>
              </a:defRPr>
            </a:lvl2pPr>
          </a:lstStyle>
          <a:p>
            <a:pPr lvl="0"/>
            <a:r>
              <a:rPr lang="en-US"/>
              <a:t>Edit Master text styles</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767" y="4282873"/>
            <a:ext cx="1829276" cy="1458912"/>
          </a:xfrm>
        </p:spPr>
        <p:txBody>
          <a:bodyPr/>
          <a:lstStyle>
            <a:lvl1pPr algn="ctr">
              <a:spcBef>
                <a:spcPts val="600"/>
              </a:spcBef>
              <a:defRPr sz="1999">
                <a:solidFill>
                  <a:schemeClr val="tx2"/>
                </a:solidFill>
              </a:defRPr>
            </a:lvl1pPr>
            <a:lvl2pPr marL="0" indent="0" algn="ctr">
              <a:spcBef>
                <a:spcPts val="600"/>
              </a:spcBef>
              <a:buFont typeface="Open Sans" panose="020B0606030504020204" pitchFamily="34" charset="0"/>
              <a:buChar char="​"/>
              <a:defRPr sz="1600">
                <a:solidFill>
                  <a:schemeClr val="tx2"/>
                </a:solidFill>
              </a:defRPr>
            </a:lvl2pPr>
          </a:lstStyle>
          <a:p>
            <a:pPr lvl="0"/>
            <a:r>
              <a:rPr lang="en-US"/>
              <a:t>Edit Master text styles</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6444" y="4282873"/>
            <a:ext cx="1829276" cy="1458912"/>
          </a:xfrm>
        </p:spPr>
        <p:txBody>
          <a:bodyPr/>
          <a:lstStyle>
            <a:lvl1pPr algn="ctr">
              <a:spcBef>
                <a:spcPts val="600"/>
              </a:spcBef>
              <a:defRPr sz="1999">
                <a:solidFill>
                  <a:schemeClr val="tx2"/>
                </a:solidFill>
              </a:defRPr>
            </a:lvl1pPr>
            <a:lvl2pPr marL="0" indent="0" algn="ctr">
              <a:spcBef>
                <a:spcPts val="600"/>
              </a:spcBef>
              <a:buFont typeface="Open Sans" panose="020B0606030504020204" pitchFamily="34" charset="0"/>
              <a:buChar char="​"/>
              <a:defRPr sz="1600">
                <a:solidFill>
                  <a:schemeClr val="tx2"/>
                </a:solidFill>
              </a:defRPr>
            </a:lvl2pPr>
          </a:lstStyle>
          <a:p>
            <a:pPr lvl="0"/>
            <a:r>
              <a:rPr lang="en-US"/>
              <a:t>Edit Master text styles</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1947" y="4282873"/>
            <a:ext cx="1829276" cy="1458912"/>
          </a:xfrm>
        </p:spPr>
        <p:txBody>
          <a:bodyPr/>
          <a:lstStyle>
            <a:lvl1pPr algn="ctr">
              <a:spcBef>
                <a:spcPts val="600"/>
              </a:spcBef>
              <a:defRPr sz="1999">
                <a:solidFill>
                  <a:schemeClr val="tx2"/>
                </a:solidFill>
              </a:defRPr>
            </a:lvl1pPr>
            <a:lvl2pPr marL="0" indent="0" algn="ctr">
              <a:spcBef>
                <a:spcPts val="600"/>
              </a:spcBef>
              <a:buFont typeface="Open Sans" panose="020B0606030504020204" pitchFamily="34" charset="0"/>
              <a:buChar char="​"/>
              <a:defRPr sz="1600">
                <a:solidFill>
                  <a:schemeClr val="tx2"/>
                </a:solidFill>
              </a:defRPr>
            </a:lvl2pPr>
          </a:lstStyle>
          <a:p>
            <a:pPr lvl="0"/>
            <a:r>
              <a:rPr lang="en-US"/>
              <a:t>Edit Master text styles</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4553" y="4282873"/>
            <a:ext cx="1829276" cy="1458912"/>
          </a:xfrm>
        </p:spPr>
        <p:txBody>
          <a:bodyPr/>
          <a:lstStyle>
            <a:lvl1pPr algn="ctr">
              <a:spcBef>
                <a:spcPts val="600"/>
              </a:spcBef>
              <a:defRPr sz="1999">
                <a:solidFill>
                  <a:schemeClr val="tx2"/>
                </a:solidFill>
              </a:defRPr>
            </a:lvl1pPr>
            <a:lvl2pPr marL="0" indent="0" algn="ctr">
              <a:spcBef>
                <a:spcPts val="600"/>
              </a:spcBef>
              <a:buFont typeface="Open Sans" panose="020B0606030504020204" pitchFamily="34" charset="0"/>
              <a:buChar char="​"/>
              <a:defRPr sz="1600">
                <a:solidFill>
                  <a:schemeClr val="tx2"/>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408030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grpSp>
        <p:nvGrpSpPr>
          <p:cNvPr id="364" name="Group 363">
            <a:extLst>
              <a:ext uri="{FF2B5EF4-FFF2-40B4-BE49-F238E27FC236}">
                <a16:creationId xmlns:a16="http://schemas.microsoft.com/office/drawing/2014/main" id="{36D4A352-788D-4A34-985C-5081925387FE}"/>
              </a:ext>
            </a:extLst>
          </p:cNvPr>
          <p:cNvGrpSpPr/>
          <p:nvPr userDrawn="1"/>
        </p:nvGrpSpPr>
        <p:grpSpPr>
          <a:xfrm>
            <a:off x="-3444" y="-34225"/>
            <a:ext cx="12189460" cy="6959600"/>
            <a:chOff x="-3443" y="-34225"/>
            <a:chExt cx="12186286" cy="6959600"/>
          </a:xfrm>
        </p:grpSpPr>
        <p:grpSp>
          <p:nvGrpSpPr>
            <p:cNvPr id="365" name="Group 364">
              <a:extLst>
                <a:ext uri="{FF2B5EF4-FFF2-40B4-BE49-F238E27FC236}">
                  <a16:creationId xmlns:a16="http://schemas.microsoft.com/office/drawing/2014/main" id="{B5B5F53C-0F41-4CB1-A8D5-DFB5994F0A70}"/>
                </a:ext>
              </a:extLst>
            </p:cNvPr>
            <p:cNvGrpSpPr/>
            <p:nvPr userDrawn="1"/>
          </p:nvGrpSpPr>
          <p:grpSpPr>
            <a:xfrm>
              <a:off x="-3443" y="-34225"/>
              <a:ext cx="6964313" cy="6959600"/>
              <a:chOff x="2636987" y="0"/>
              <a:chExt cx="7313301" cy="7308352"/>
            </a:xfrm>
          </p:grpSpPr>
          <p:sp>
            <p:nvSpPr>
              <p:cNvPr id="442" name="Right Triangle 441">
                <a:extLst>
                  <a:ext uri="{FF2B5EF4-FFF2-40B4-BE49-F238E27FC236}">
                    <a16:creationId xmlns:a16="http://schemas.microsoft.com/office/drawing/2014/main" id="{DC554EEC-2221-4C05-BD8C-FEA21829F525}"/>
                  </a:ext>
                </a:extLst>
              </p:cNvPr>
              <p:cNvSpPr/>
              <p:nvPr/>
            </p:nvSpPr>
            <p:spPr>
              <a:xfrm rot="10800000" flipV="1">
                <a:off x="4463037" y="6393952"/>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43" name="Right Triangle 442">
                <a:extLst>
                  <a:ext uri="{FF2B5EF4-FFF2-40B4-BE49-F238E27FC236}">
                    <a16:creationId xmlns:a16="http://schemas.microsoft.com/office/drawing/2014/main" id="{6411753B-9574-440A-BA6D-E530BCA131AE}"/>
                  </a:ext>
                </a:extLst>
              </p:cNvPr>
              <p:cNvSpPr/>
              <p:nvPr/>
            </p:nvSpPr>
            <p:spPr>
              <a:xfrm>
                <a:off x="4463037" y="5481973"/>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44" name="Right Triangle 443">
                <a:extLst>
                  <a:ext uri="{FF2B5EF4-FFF2-40B4-BE49-F238E27FC236}">
                    <a16:creationId xmlns:a16="http://schemas.microsoft.com/office/drawing/2014/main" id="{0123DDDE-F40A-40D9-9FF7-55F0E0FB2905}"/>
                  </a:ext>
                </a:extLst>
              </p:cNvPr>
              <p:cNvSpPr/>
              <p:nvPr/>
            </p:nvSpPr>
            <p:spPr>
              <a:xfrm rot="10800000">
                <a:off x="4463037" y="5481973"/>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45" name="Right Triangle 444">
                <a:extLst>
                  <a:ext uri="{FF2B5EF4-FFF2-40B4-BE49-F238E27FC236}">
                    <a16:creationId xmlns:a16="http://schemas.microsoft.com/office/drawing/2014/main" id="{3C270D7F-FE9B-4781-848A-833D34E33DE1}"/>
                  </a:ext>
                </a:extLst>
              </p:cNvPr>
              <p:cNvSpPr/>
              <p:nvPr/>
            </p:nvSpPr>
            <p:spPr>
              <a:xfrm flipV="1">
                <a:off x="4463037" y="3651328"/>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46" name="Right Triangle 445">
                <a:extLst>
                  <a:ext uri="{FF2B5EF4-FFF2-40B4-BE49-F238E27FC236}">
                    <a16:creationId xmlns:a16="http://schemas.microsoft.com/office/drawing/2014/main" id="{3A62CAC3-4419-4601-8682-72D92ECB4A28}"/>
                  </a:ext>
                </a:extLst>
              </p:cNvPr>
              <p:cNvSpPr/>
              <p:nvPr/>
            </p:nvSpPr>
            <p:spPr>
              <a:xfrm>
                <a:off x="4463037" y="4566554"/>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47" name="Right Triangle 446">
                <a:extLst>
                  <a:ext uri="{FF2B5EF4-FFF2-40B4-BE49-F238E27FC236}">
                    <a16:creationId xmlns:a16="http://schemas.microsoft.com/office/drawing/2014/main" id="{488E15A8-0A56-408C-8F2F-39F90910E96A}"/>
                  </a:ext>
                </a:extLst>
              </p:cNvPr>
              <p:cNvSpPr/>
              <p:nvPr/>
            </p:nvSpPr>
            <p:spPr>
              <a:xfrm rot="10800000">
                <a:off x="4463037" y="4566554"/>
                <a:ext cx="914400" cy="914400"/>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48" name="Right Triangle 447">
                <a:extLst>
                  <a:ext uri="{FF2B5EF4-FFF2-40B4-BE49-F238E27FC236}">
                    <a16:creationId xmlns:a16="http://schemas.microsoft.com/office/drawing/2014/main" id="{15CA1D11-D3F8-4F12-AAE5-63F1F8EB211A}"/>
                  </a:ext>
                </a:extLst>
              </p:cNvPr>
              <p:cNvSpPr/>
              <p:nvPr/>
            </p:nvSpPr>
            <p:spPr>
              <a:xfrm>
                <a:off x="4463037" y="2739349"/>
                <a:ext cx="914400" cy="914400"/>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49" name="Right Triangle 448">
                <a:extLst>
                  <a:ext uri="{FF2B5EF4-FFF2-40B4-BE49-F238E27FC236}">
                    <a16:creationId xmlns:a16="http://schemas.microsoft.com/office/drawing/2014/main" id="{6A80AE85-FA9F-4F3D-9A2C-260B47126439}"/>
                  </a:ext>
                </a:extLst>
              </p:cNvPr>
              <p:cNvSpPr/>
              <p:nvPr/>
            </p:nvSpPr>
            <p:spPr>
              <a:xfrm flipV="1">
                <a:off x="4463037" y="912161"/>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50" name="Right Triangle 449">
                <a:extLst>
                  <a:ext uri="{FF2B5EF4-FFF2-40B4-BE49-F238E27FC236}">
                    <a16:creationId xmlns:a16="http://schemas.microsoft.com/office/drawing/2014/main" id="{C9714CFB-F2C1-4A97-8578-99EE154BC670}"/>
                  </a:ext>
                </a:extLst>
              </p:cNvPr>
              <p:cNvSpPr/>
              <p:nvPr/>
            </p:nvSpPr>
            <p:spPr>
              <a:xfrm>
                <a:off x="4463037" y="1827387"/>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51" name="Right Triangle 450">
                <a:extLst>
                  <a:ext uri="{FF2B5EF4-FFF2-40B4-BE49-F238E27FC236}">
                    <a16:creationId xmlns:a16="http://schemas.microsoft.com/office/drawing/2014/main" id="{1458D211-78A3-490C-8A8D-C5204D780C62}"/>
                  </a:ext>
                </a:extLst>
              </p:cNvPr>
              <p:cNvSpPr/>
              <p:nvPr/>
            </p:nvSpPr>
            <p:spPr>
              <a:xfrm rot="10800000">
                <a:off x="4463038" y="1827387"/>
                <a:ext cx="914400" cy="91440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52" name="Right Triangle 451">
                <a:extLst>
                  <a:ext uri="{FF2B5EF4-FFF2-40B4-BE49-F238E27FC236}">
                    <a16:creationId xmlns:a16="http://schemas.microsoft.com/office/drawing/2014/main" id="{4E148481-7C93-4B60-811F-F9FFE7BE2295}"/>
                  </a:ext>
                </a:extLst>
              </p:cNvPr>
              <p:cNvSpPr/>
              <p:nvPr/>
            </p:nvSpPr>
            <p:spPr>
              <a:xfrm>
                <a:off x="4463037" y="0"/>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53" name="Right Triangle 452">
                <a:extLst>
                  <a:ext uri="{FF2B5EF4-FFF2-40B4-BE49-F238E27FC236}">
                    <a16:creationId xmlns:a16="http://schemas.microsoft.com/office/drawing/2014/main" id="{9A82A0D3-A8F4-4D83-9FA6-06C46FC18E97}"/>
                  </a:ext>
                </a:extLst>
              </p:cNvPr>
              <p:cNvSpPr/>
              <p:nvPr/>
            </p:nvSpPr>
            <p:spPr>
              <a:xfrm rot="10800000">
                <a:off x="4463037" y="4665"/>
                <a:ext cx="914400" cy="914400"/>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54" name="Right Triangle 453">
                <a:extLst>
                  <a:ext uri="{FF2B5EF4-FFF2-40B4-BE49-F238E27FC236}">
                    <a16:creationId xmlns:a16="http://schemas.microsoft.com/office/drawing/2014/main" id="{44E64BD3-B034-4E0F-85A8-3591220F48BF}"/>
                  </a:ext>
                </a:extLst>
              </p:cNvPr>
              <p:cNvSpPr/>
              <p:nvPr/>
            </p:nvSpPr>
            <p:spPr>
              <a:xfrm rot="10800000" flipH="1" flipV="1">
                <a:off x="5377437" y="6393952"/>
                <a:ext cx="914400" cy="91440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55" name="Right Triangle 454">
                <a:extLst>
                  <a:ext uri="{FF2B5EF4-FFF2-40B4-BE49-F238E27FC236}">
                    <a16:creationId xmlns:a16="http://schemas.microsoft.com/office/drawing/2014/main" id="{80090A7C-DB78-4365-AD5D-EC688680D64C}"/>
                  </a:ext>
                </a:extLst>
              </p:cNvPr>
              <p:cNvSpPr/>
              <p:nvPr/>
            </p:nvSpPr>
            <p:spPr>
              <a:xfrm flipH="1">
                <a:off x="5377437" y="5481973"/>
                <a:ext cx="914400" cy="914400"/>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56" name="Right Triangle 455">
                <a:extLst>
                  <a:ext uri="{FF2B5EF4-FFF2-40B4-BE49-F238E27FC236}">
                    <a16:creationId xmlns:a16="http://schemas.microsoft.com/office/drawing/2014/main" id="{B8256E4E-ED21-4266-BADF-A126F51D6885}"/>
                  </a:ext>
                </a:extLst>
              </p:cNvPr>
              <p:cNvSpPr/>
              <p:nvPr/>
            </p:nvSpPr>
            <p:spPr>
              <a:xfrm flipH="1" flipV="1">
                <a:off x="5377437" y="3651328"/>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57" name="Right Triangle 456">
                <a:extLst>
                  <a:ext uri="{FF2B5EF4-FFF2-40B4-BE49-F238E27FC236}">
                    <a16:creationId xmlns:a16="http://schemas.microsoft.com/office/drawing/2014/main" id="{859FBD70-1E9C-42E2-9FAE-230DB0ABF6F7}"/>
                  </a:ext>
                </a:extLst>
              </p:cNvPr>
              <p:cNvSpPr/>
              <p:nvPr/>
            </p:nvSpPr>
            <p:spPr>
              <a:xfrm rot="10800000" flipH="1" flipV="1">
                <a:off x="5377438" y="3651328"/>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58" name="Right Triangle 457">
                <a:extLst>
                  <a:ext uri="{FF2B5EF4-FFF2-40B4-BE49-F238E27FC236}">
                    <a16:creationId xmlns:a16="http://schemas.microsoft.com/office/drawing/2014/main" id="{0FE32FD6-2E9B-42C9-BC04-235CD05EAFF6}"/>
                  </a:ext>
                </a:extLst>
              </p:cNvPr>
              <p:cNvSpPr/>
              <p:nvPr/>
            </p:nvSpPr>
            <p:spPr>
              <a:xfrm flipH="1">
                <a:off x="5377437" y="4566554"/>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59" name="Right Triangle 458">
                <a:extLst>
                  <a:ext uri="{FF2B5EF4-FFF2-40B4-BE49-F238E27FC236}">
                    <a16:creationId xmlns:a16="http://schemas.microsoft.com/office/drawing/2014/main" id="{AC6CAB90-600C-4F40-922A-D642C5A23C3F}"/>
                  </a:ext>
                </a:extLst>
              </p:cNvPr>
              <p:cNvSpPr/>
              <p:nvPr/>
            </p:nvSpPr>
            <p:spPr>
              <a:xfrm flipH="1">
                <a:off x="5377437" y="2739349"/>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60" name="Right Triangle 459">
                <a:extLst>
                  <a:ext uri="{FF2B5EF4-FFF2-40B4-BE49-F238E27FC236}">
                    <a16:creationId xmlns:a16="http://schemas.microsoft.com/office/drawing/2014/main" id="{E8497ADD-76F2-4D8D-BB28-35C9B435DCB1}"/>
                  </a:ext>
                </a:extLst>
              </p:cNvPr>
              <p:cNvSpPr/>
              <p:nvPr/>
            </p:nvSpPr>
            <p:spPr>
              <a:xfrm rot="10800000" flipH="1">
                <a:off x="5377438" y="2739349"/>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61" name="Right Triangle 460">
                <a:extLst>
                  <a:ext uri="{FF2B5EF4-FFF2-40B4-BE49-F238E27FC236}">
                    <a16:creationId xmlns:a16="http://schemas.microsoft.com/office/drawing/2014/main" id="{ED4F6847-83EE-49E6-9ACB-3C434898D2BB}"/>
                  </a:ext>
                </a:extLst>
              </p:cNvPr>
              <p:cNvSpPr/>
              <p:nvPr/>
            </p:nvSpPr>
            <p:spPr>
              <a:xfrm flipH="1" flipV="1">
                <a:off x="5377437" y="912161"/>
                <a:ext cx="914400" cy="914400"/>
              </a:xfrm>
              <a:prstGeom prst="rtTriangle">
                <a:avLst/>
              </a:prstGeom>
              <a:solidFill>
                <a:sysClr val="window" lastClr="FFFFFF">
                  <a:alpha val="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62" name="Right Triangle 461">
                <a:extLst>
                  <a:ext uri="{FF2B5EF4-FFF2-40B4-BE49-F238E27FC236}">
                    <a16:creationId xmlns:a16="http://schemas.microsoft.com/office/drawing/2014/main" id="{6DC0E555-035C-4FEA-AAFF-5AF059ACDB77}"/>
                  </a:ext>
                </a:extLst>
              </p:cNvPr>
              <p:cNvSpPr/>
              <p:nvPr/>
            </p:nvSpPr>
            <p:spPr>
              <a:xfrm rot="10800000" flipH="1" flipV="1">
                <a:off x="5377437" y="912162"/>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63" name="Right Triangle 462">
                <a:extLst>
                  <a:ext uri="{FF2B5EF4-FFF2-40B4-BE49-F238E27FC236}">
                    <a16:creationId xmlns:a16="http://schemas.microsoft.com/office/drawing/2014/main" id="{C362D385-2EBA-47F1-AA54-F513D36BE82E}"/>
                  </a:ext>
                </a:extLst>
              </p:cNvPr>
              <p:cNvSpPr/>
              <p:nvPr/>
            </p:nvSpPr>
            <p:spPr>
              <a:xfrm flipH="1">
                <a:off x="5377437" y="1827387"/>
                <a:ext cx="914400" cy="91440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64" name="Right Triangle 463">
                <a:extLst>
                  <a:ext uri="{FF2B5EF4-FFF2-40B4-BE49-F238E27FC236}">
                    <a16:creationId xmlns:a16="http://schemas.microsoft.com/office/drawing/2014/main" id="{44FDB670-029F-4D92-AF2F-63BC7E48F357}"/>
                  </a:ext>
                </a:extLst>
              </p:cNvPr>
              <p:cNvSpPr/>
              <p:nvPr/>
            </p:nvSpPr>
            <p:spPr>
              <a:xfrm rot="10800000" flipH="1">
                <a:off x="5377438" y="1827387"/>
                <a:ext cx="914400" cy="914400"/>
              </a:xfrm>
              <a:prstGeom prst="rtTriangle">
                <a:avLst/>
              </a:prstGeom>
              <a:solidFill>
                <a:sysClr val="window" lastClr="FFFFFF">
                  <a:alpha val="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65" name="Right Triangle 464">
                <a:extLst>
                  <a:ext uri="{FF2B5EF4-FFF2-40B4-BE49-F238E27FC236}">
                    <a16:creationId xmlns:a16="http://schemas.microsoft.com/office/drawing/2014/main" id="{BF7FCB2D-D853-4FAA-9D53-8216B06EF526}"/>
                  </a:ext>
                </a:extLst>
              </p:cNvPr>
              <p:cNvSpPr/>
              <p:nvPr/>
            </p:nvSpPr>
            <p:spPr>
              <a:xfrm flipH="1">
                <a:off x="5377437" y="0"/>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66" name="Right Triangle 465">
                <a:extLst>
                  <a:ext uri="{FF2B5EF4-FFF2-40B4-BE49-F238E27FC236}">
                    <a16:creationId xmlns:a16="http://schemas.microsoft.com/office/drawing/2014/main" id="{D7A2EF18-6ADE-46FB-ADA5-A705C05B9F12}"/>
                  </a:ext>
                </a:extLst>
              </p:cNvPr>
              <p:cNvSpPr/>
              <p:nvPr/>
            </p:nvSpPr>
            <p:spPr>
              <a:xfrm rot="10800000" flipH="1">
                <a:off x="5377437" y="4665"/>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67" name="Right Triangle 466">
                <a:extLst>
                  <a:ext uri="{FF2B5EF4-FFF2-40B4-BE49-F238E27FC236}">
                    <a16:creationId xmlns:a16="http://schemas.microsoft.com/office/drawing/2014/main" id="{4BEA56FD-0FEE-4F20-B155-E52C55C85E10}"/>
                  </a:ext>
                </a:extLst>
              </p:cNvPr>
              <p:cNvSpPr/>
              <p:nvPr/>
            </p:nvSpPr>
            <p:spPr>
              <a:xfrm flipV="1">
                <a:off x="6291836" y="6393952"/>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68" name="Right Triangle 467">
                <a:extLst>
                  <a:ext uri="{FF2B5EF4-FFF2-40B4-BE49-F238E27FC236}">
                    <a16:creationId xmlns:a16="http://schemas.microsoft.com/office/drawing/2014/main" id="{A3E20CA0-4342-4AC4-AF4E-F7050E5FB431}"/>
                  </a:ext>
                </a:extLst>
              </p:cNvPr>
              <p:cNvSpPr/>
              <p:nvPr/>
            </p:nvSpPr>
            <p:spPr>
              <a:xfrm>
                <a:off x="6291836" y="5481973"/>
                <a:ext cx="914400" cy="914400"/>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69" name="Right Triangle 468">
                <a:extLst>
                  <a:ext uri="{FF2B5EF4-FFF2-40B4-BE49-F238E27FC236}">
                    <a16:creationId xmlns:a16="http://schemas.microsoft.com/office/drawing/2014/main" id="{40FA8610-C4B3-4A48-AE21-8AE040D2767B}"/>
                  </a:ext>
                </a:extLst>
              </p:cNvPr>
              <p:cNvSpPr/>
              <p:nvPr/>
            </p:nvSpPr>
            <p:spPr>
              <a:xfrm rot="10800000">
                <a:off x="6291836" y="5481973"/>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70" name="Right Triangle 469">
                <a:extLst>
                  <a:ext uri="{FF2B5EF4-FFF2-40B4-BE49-F238E27FC236}">
                    <a16:creationId xmlns:a16="http://schemas.microsoft.com/office/drawing/2014/main" id="{F800BDC0-D415-4FAC-9FB3-275D1457F5C9}"/>
                  </a:ext>
                </a:extLst>
              </p:cNvPr>
              <p:cNvSpPr/>
              <p:nvPr/>
            </p:nvSpPr>
            <p:spPr>
              <a:xfrm flipV="1">
                <a:off x="6291836" y="3651328"/>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71" name="Right Triangle 470">
                <a:extLst>
                  <a:ext uri="{FF2B5EF4-FFF2-40B4-BE49-F238E27FC236}">
                    <a16:creationId xmlns:a16="http://schemas.microsoft.com/office/drawing/2014/main" id="{0209195A-83F2-4821-911B-2BF237FC4641}"/>
                  </a:ext>
                </a:extLst>
              </p:cNvPr>
              <p:cNvSpPr/>
              <p:nvPr/>
            </p:nvSpPr>
            <p:spPr>
              <a:xfrm>
                <a:off x="6291836" y="4566554"/>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72" name="Right Triangle 471">
                <a:extLst>
                  <a:ext uri="{FF2B5EF4-FFF2-40B4-BE49-F238E27FC236}">
                    <a16:creationId xmlns:a16="http://schemas.microsoft.com/office/drawing/2014/main" id="{6E2E7E61-3C84-4FD8-8580-F45F975F8A43}"/>
                  </a:ext>
                </a:extLst>
              </p:cNvPr>
              <p:cNvSpPr/>
              <p:nvPr/>
            </p:nvSpPr>
            <p:spPr>
              <a:xfrm rot="10800000">
                <a:off x="6291837" y="4566554"/>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73" name="Right Triangle 472">
                <a:extLst>
                  <a:ext uri="{FF2B5EF4-FFF2-40B4-BE49-F238E27FC236}">
                    <a16:creationId xmlns:a16="http://schemas.microsoft.com/office/drawing/2014/main" id="{89921BC3-8110-443D-B62C-633F90B9CBE8}"/>
                  </a:ext>
                </a:extLst>
              </p:cNvPr>
              <p:cNvSpPr/>
              <p:nvPr/>
            </p:nvSpPr>
            <p:spPr>
              <a:xfrm>
                <a:off x="6291836" y="2739349"/>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74" name="Right Triangle 473">
                <a:extLst>
                  <a:ext uri="{FF2B5EF4-FFF2-40B4-BE49-F238E27FC236}">
                    <a16:creationId xmlns:a16="http://schemas.microsoft.com/office/drawing/2014/main" id="{E03C5487-8B03-48E8-9617-472F6F6B00C6}"/>
                  </a:ext>
                </a:extLst>
              </p:cNvPr>
              <p:cNvSpPr/>
              <p:nvPr/>
            </p:nvSpPr>
            <p:spPr>
              <a:xfrm rot="10800000">
                <a:off x="6291836" y="2739349"/>
                <a:ext cx="914400" cy="91440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75" name="Right Triangle 474">
                <a:extLst>
                  <a:ext uri="{FF2B5EF4-FFF2-40B4-BE49-F238E27FC236}">
                    <a16:creationId xmlns:a16="http://schemas.microsoft.com/office/drawing/2014/main" id="{29A717BE-A408-4ACD-B8CA-4C51A4FD30F2}"/>
                  </a:ext>
                </a:extLst>
              </p:cNvPr>
              <p:cNvSpPr/>
              <p:nvPr/>
            </p:nvSpPr>
            <p:spPr>
              <a:xfrm flipV="1">
                <a:off x="6291836" y="912161"/>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76" name="Right Triangle 475">
                <a:extLst>
                  <a:ext uri="{FF2B5EF4-FFF2-40B4-BE49-F238E27FC236}">
                    <a16:creationId xmlns:a16="http://schemas.microsoft.com/office/drawing/2014/main" id="{D1D6D794-7A8A-417A-9EA0-8F462207603F}"/>
                  </a:ext>
                </a:extLst>
              </p:cNvPr>
              <p:cNvSpPr/>
              <p:nvPr/>
            </p:nvSpPr>
            <p:spPr>
              <a:xfrm rot="10800000">
                <a:off x="6291836" y="1827387"/>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77" name="Right Triangle 476">
                <a:extLst>
                  <a:ext uri="{FF2B5EF4-FFF2-40B4-BE49-F238E27FC236}">
                    <a16:creationId xmlns:a16="http://schemas.microsoft.com/office/drawing/2014/main" id="{4526E631-3B41-4E61-9B2F-137178F23ABD}"/>
                  </a:ext>
                </a:extLst>
              </p:cNvPr>
              <p:cNvSpPr/>
              <p:nvPr/>
            </p:nvSpPr>
            <p:spPr>
              <a:xfrm>
                <a:off x="6291836" y="0"/>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78" name="Right Triangle 477">
                <a:extLst>
                  <a:ext uri="{FF2B5EF4-FFF2-40B4-BE49-F238E27FC236}">
                    <a16:creationId xmlns:a16="http://schemas.microsoft.com/office/drawing/2014/main" id="{6A5196F8-0936-40D2-A335-0F9B47901116}"/>
                  </a:ext>
                </a:extLst>
              </p:cNvPr>
              <p:cNvSpPr/>
              <p:nvPr/>
            </p:nvSpPr>
            <p:spPr>
              <a:xfrm flipH="1" flipV="1">
                <a:off x="7206237" y="6393952"/>
                <a:ext cx="914400" cy="914400"/>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79" name="Right Triangle 478">
                <a:extLst>
                  <a:ext uri="{FF2B5EF4-FFF2-40B4-BE49-F238E27FC236}">
                    <a16:creationId xmlns:a16="http://schemas.microsoft.com/office/drawing/2014/main" id="{759D236C-F9BF-4825-BF7C-9638711EA5A7}"/>
                  </a:ext>
                </a:extLst>
              </p:cNvPr>
              <p:cNvSpPr/>
              <p:nvPr/>
            </p:nvSpPr>
            <p:spPr>
              <a:xfrm flipH="1">
                <a:off x="7206237" y="5481973"/>
                <a:ext cx="914400" cy="914400"/>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80" name="Right Triangle 479">
                <a:extLst>
                  <a:ext uri="{FF2B5EF4-FFF2-40B4-BE49-F238E27FC236}">
                    <a16:creationId xmlns:a16="http://schemas.microsoft.com/office/drawing/2014/main" id="{F4FABE61-0927-4DA0-A34B-B3AD68A93BC2}"/>
                  </a:ext>
                </a:extLst>
              </p:cNvPr>
              <p:cNvSpPr/>
              <p:nvPr/>
            </p:nvSpPr>
            <p:spPr>
              <a:xfrm rot="10800000" flipH="1">
                <a:off x="7206238" y="5481973"/>
                <a:ext cx="914400" cy="91440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81" name="Right Triangle 480">
                <a:extLst>
                  <a:ext uri="{FF2B5EF4-FFF2-40B4-BE49-F238E27FC236}">
                    <a16:creationId xmlns:a16="http://schemas.microsoft.com/office/drawing/2014/main" id="{4C88AC99-C1B9-402A-919F-AE603788BB24}"/>
                  </a:ext>
                </a:extLst>
              </p:cNvPr>
              <p:cNvSpPr/>
              <p:nvPr/>
            </p:nvSpPr>
            <p:spPr>
              <a:xfrm flipH="1" flipV="1">
                <a:off x="7206237" y="3651328"/>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82" name="Right Triangle 481">
                <a:extLst>
                  <a:ext uri="{FF2B5EF4-FFF2-40B4-BE49-F238E27FC236}">
                    <a16:creationId xmlns:a16="http://schemas.microsoft.com/office/drawing/2014/main" id="{9DC45E49-66D9-4659-B81E-E6F00A712E76}"/>
                  </a:ext>
                </a:extLst>
              </p:cNvPr>
              <p:cNvSpPr/>
              <p:nvPr/>
            </p:nvSpPr>
            <p:spPr>
              <a:xfrm rot="10800000" flipH="1" flipV="1">
                <a:off x="7206238" y="3651328"/>
                <a:ext cx="914400" cy="91440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83" name="Right Triangle 482">
                <a:extLst>
                  <a:ext uri="{FF2B5EF4-FFF2-40B4-BE49-F238E27FC236}">
                    <a16:creationId xmlns:a16="http://schemas.microsoft.com/office/drawing/2014/main" id="{638949CE-9716-472B-9A19-C0C6A9BDF40B}"/>
                  </a:ext>
                </a:extLst>
              </p:cNvPr>
              <p:cNvSpPr/>
              <p:nvPr/>
            </p:nvSpPr>
            <p:spPr>
              <a:xfrm flipH="1">
                <a:off x="7206237" y="4566554"/>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84" name="Right Triangle 483">
                <a:extLst>
                  <a:ext uri="{FF2B5EF4-FFF2-40B4-BE49-F238E27FC236}">
                    <a16:creationId xmlns:a16="http://schemas.microsoft.com/office/drawing/2014/main" id="{6B8D2950-E201-4DD3-AAB7-F14F4EA50842}"/>
                  </a:ext>
                </a:extLst>
              </p:cNvPr>
              <p:cNvSpPr/>
              <p:nvPr/>
            </p:nvSpPr>
            <p:spPr>
              <a:xfrm rot="10800000" flipH="1">
                <a:off x="7206237" y="2739349"/>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85" name="Right Triangle 484">
                <a:extLst>
                  <a:ext uri="{FF2B5EF4-FFF2-40B4-BE49-F238E27FC236}">
                    <a16:creationId xmlns:a16="http://schemas.microsoft.com/office/drawing/2014/main" id="{38E06C6E-E7C6-4790-A4DE-3C3C82D44E07}"/>
                  </a:ext>
                </a:extLst>
              </p:cNvPr>
              <p:cNvSpPr/>
              <p:nvPr/>
            </p:nvSpPr>
            <p:spPr>
              <a:xfrm flipH="1" flipV="1">
                <a:off x="7206237" y="912161"/>
                <a:ext cx="914400" cy="91440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86" name="Right Triangle 485">
                <a:extLst>
                  <a:ext uri="{FF2B5EF4-FFF2-40B4-BE49-F238E27FC236}">
                    <a16:creationId xmlns:a16="http://schemas.microsoft.com/office/drawing/2014/main" id="{0150A1C3-EF41-464C-9352-B5471207BABD}"/>
                  </a:ext>
                </a:extLst>
              </p:cNvPr>
              <p:cNvSpPr/>
              <p:nvPr/>
            </p:nvSpPr>
            <p:spPr>
              <a:xfrm rot="10800000" flipH="1" flipV="1">
                <a:off x="7206237" y="912161"/>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87" name="Right Triangle 486">
                <a:extLst>
                  <a:ext uri="{FF2B5EF4-FFF2-40B4-BE49-F238E27FC236}">
                    <a16:creationId xmlns:a16="http://schemas.microsoft.com/office/drawing/2014/main" id="{E2A15506-76C7-4C43-BD79-64B82058A3EB}"/>
                  </a:ext>
                </a:extLst>
              </p:cNvPr>
              <p:cNvSpPr/>
              <p:nvPr/>
            </p:nvSpPr>
            <p:spPr>
              <a:xfrm flipH="1">
                <a:off x="7206237" y="1827387"/>
                <a:ext cx="914400" cy="914400"/>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88" name="Right Triangle 487">
                <a:extLst>
                  <a:ext uri="{FF2B5EF4-FFF2-40B4-BE49-F238E27FC236}">
                    <a16:creationId xmlns:a16="http://schemas.microsoft.com/office/drawing/2014/main" id="{91E89A97-DB10-480C-9289-4777A230CECB}"/>
                  </a:ext>
                </a:extLst>
              </p:cNvPr>
              <p:cNvSpPr/>
              <p:nvPr/>
            </p:nvSpPr>
            <p:spPr>
              <a:xfrm rot="10800000" flipH="1">
                <a:off x="7206237" y="1827387"/>
                <a:ext cx="914400" cy="91440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89" name="Right Triangle 488">
                <a:extLst>
                  <a:ext uri="{FF2B5EF4-FFF2-40B4-BE49-F238E27FC236}">
                    <a16:creationId xmlns:a16="http://schemas.microsoft.com/office/drawing/2014/main" id="{FDC83301-6F8A-4D12-AB3A-64AD50746A8A}"/>
                  </a:ext>
                </a:extLst>
              </p:cNvPr>
              <p:cNvSpPr/>
              <p:nvPr/>
            </p:nvSpPr>
            <p:spPr>
              <a:xfrm flipH="1">
                <a:off x="7206237" y="0"/>
                <a:ext cx="914400" cy="914400"/>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91" name="Right Triangle 490">
                <a:extLst>
                  <a:ext uri="{FF2B5EF4-FFF2-40B4-BE49-F238E27FC236}">
                    <a16:creationId xmlns:a16="http://schemas.microsoft.com/office/drawing/2014/main" id="{84AE5E7E-84A4-4219-BFE7-BDB57001FA36}"/>
                  </a:ext>
                </a:extLst>
              </p:cNvPr>
              <p:cNvSpPr/>
              <p:nvPr/>
            </p:nvSpPr>
            <p:spPr>
              <a:xfrm rot="10800000" flipH="1">
                <a:off x="7206237" y="4665"/>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92" name="Right Triangle 491">
                <a:extLst>
                  <a:ext uri="{FF2B5EF4-FFF2-40B4-BE49-F238E27FC236}">
                    <a16:creationId xmlns:a16="http://schemas.microsoft.com/office/drawing/2014/main" id="{7DEF8A34-AC1B-419F-9B22-B1C93113FEB6}"/>
                  </a:ext>
                </a:extLst>
              </p:cNvPr>
              <p:cNvSpPr/>
              <p:nvPr/>
            </p:nvSpPr>
            <p:spPr>
              <a:xfrm rot="10800000" flipH="1" flipV="1">
                <a:off x="9035888" y="6393952"/>
                <a:ext cx="914400" cy="91440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93" name="Right Triangle 492">
                <a:extLst>
                  <a:ext uri="{FF2B5EF4-FFF2-40B4-BE49-F238E27FC236}">
                    <a16:creationId xmlns:a16="http://schemas.microsoft.com/office/drawing/2014/main" id="{3FF6A359-9433-4A6B-BB9C-026E4C09938B}"/>
                  </a:ext>
                </a:extLst>
              </p:cNvPr>
              <p:cNvSpPr/>
              <p:nvPr/>
            </p:nvSpPr>
            <p:spPr>
              <a:xfrm flipH="1">
                <a:off x="9035887" y="5481973"/>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94" name="Right Triangle 493">
                <a:extLst>
                  <a:ext uri="{FF2B5EF4-FFF2-40B4-BE49-F238E27FC236}">
                    <a16:creationId xmlns:a16="http://schemas.microsoft.com/office/drawing/2014/main" id="{FC43AA7C-D5DD-456A-8CDE-83625921940E}"/>
                  </a:ext>
                </a:extLst>
              </p:cNvPr>
              <p:cNvSpPr/>
              <p:nvPr/>
            </p:nvSpPr>
            <p:spPr>
              <a:xfrm rot="10800000" flipH="1" flipV="1">
                <a:off x="9035888" y="3651328"/>
                <a:ext cx="914400" cy="914400"/>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95" name="Right Triangle 494">
                <a:extLst>
                  <a:ext uri="{FF2B5EF4-FFF2-40B4-BE49-F238E27FC236}">
                    <a16:creationId xmlns:a16="http://schemas.microsoft.com/office/drawing/2014/main" id="{52A45A34-AFFB-4CCC-8E45-D96047C59D53}"/>
                  </a:ext>
                </a:extLst>
              </p:cNvPr>
              <p:cNvSpPr/>
              <p:nvPr/>
            </p:nvSpPr>
            <p:spPr>
              <a:xfrm rot="10800000" flipH="1">
                <a:off x="9035888" y="4566554"/>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96" name="Right Triangle 495">
                <a:extLst>
                  <a:ext uri="{FF2B5EF4-FFF2-40B4-BE49-F238E27FC236}">
                    <a16:creationId xmlns:a16="http://schemas.microsoft.com/office/drawing/2014/main" id="{D4CA0850-EE5D-4D41-A550-EDBFB0141A87}"/>
                  </a:ext>
                </a:extLst>
              </p:cNvPr>
              <p:cNvSpPr/>
              <p:nvPr/>
            </p:nvSpPr>
            <p:spPr>
              <a:xfrm flipH="1">
                <a:off x="9035887" y="2739349"/>
                <a:ext cx="914400" cy="91440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97" name="Right Triangle 496">
                <a:extLst>
                  <a:ext uri="{FF2B5EF4-FFF2-40B4-BE49-F238E27FC236}">
                    <a16:creationId xmlns:a16="http://schemas.microsoft.com/office/drawing/2014/main" id="{F18578AA-558B-4813-B6F7-3E806429CE26}"/>
                  </a:ext>
                </a:extLst>
              </p:cNvPr>
              <p:cNvSpPr/>
              <p:nvPr/>
            </p:nvSpPr>
            <p:spPr>
              <a:xfrm rot="10800000" flipH="1" flipV="1">
                <a:off x="9035887" y="912162"/>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98" name="Right Triangle 497">
                <a:extLst>
                  <a:ext uri="{FF2B5EF4-FFF2-40B4-BE49-F238E27FC236}">
                    <a16:creationId xmlns:a16="http://schemas.microsoft.com/office/drawing/2014/main" id="{1425487B-8D83-4A0A-99BE-7F294EABAFB9}"/>
                  </a:ext>
                </a:extLst>
              </p:cNvPr>
              <p:cNvSpPr/>
              <p:nvPr/>
            </p:nvSpPr>
            <p:spPr>
              <a:xfrm flipH="1">
                <a:off x="9035887" y="1827387"/>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99" name="Right Triangle 498">
                <a:extLst>
                  <a:ext uri="{FF2B5EF4-FFF2-40B4-BE49-F238E27FC236}">
                    <a16:creationId xmlns:a16="http://schemas.microsoft.com/office/drawing/2014/main" id="{51607C85-EC0D-4561-B828-B4BA11DD4785}"/>
                  </a:ext>
                </a:extLst>
              </p:cNvPr>
              <p:cNvSpPr/>
              <p:nvPr/>
            </p:nvSpPr>
            <p:spPr>
              <a:xfrm rot="10800000" flipH="1">
                <a:off x="9035887" y="1827387"/>
                <a:ext cx="914400" cy="91440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00" name="Right Triangle 499">
                <a:extLst>
                  <a:ext uri="{FF2B5EF4-FFF2-40B4-BE49-F238E27FC236}">
                    <a16:creationId xmlns:a16="http://schemas.microsoft.com/office/drawing/2014/main" id="{E43496DC-EECE-4E9E-979E-4CE80A88DB7B}"/>
                  </a:ext>
                </a:extLst>
              </p:cNvPr>
              <p:cNvSpPr/>
              <p:nvPr/>
            </p:nvSpPr>
            <p:spPr>
              <a:xfrm flipH="1">
                <a:off x="9035887" y="0"/>
                <a:ext cx="914400" cy="914400"/>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01" name="Right Triangle 500">
                <a:extLst>
                  <a:ext uri="{FF2B5EF4-FFF2-40B4-BE49-F238E27FC236}">
                    <a16:creationId xmlns:a16="http://schemas.microsoft.com/office/drawing/2014/main" id="{794BA343-3CB2-48F6-8500-AAB5BEC015E7}"/>
                  </a:ext>
                </a:extLst>
              </p:cNvPr>
              <p:cNvSpPr/>
              <p:nvPr/>
            </p:nvSpPr>
            <p:spPr>
              <a:xfrm rot="10800000" flipV="1">
                <a:off x="8121064" y="6393952"/>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02" name="Right Triangle 501">
                <a:extLst>
                  <a:ext uri="{FF2B5EF4-FFF2-40B4-BE49-F238E27FC236}">
                    <a16:creationId xmlns:a16="http://schemas.microsoft.com/office/drawing/2014/main" id="{36F11128-B718-486C-ADC2-44420D2CBC69}"/>
                  </a:ext>
                </a:extLst>
              </p:cNvPr>
              <p:cNvSpPr/>
              <p:nvPr/>
            </p:nvSpPr>
            <p:spPr>
              <a:xfrm>
                <a:off x="8121063" y="5481973"/>
                <a:ext cx="914400" cy="91440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03" name="Right Triangle 502">
                <a:extLst>
                  <a:ext uri="{FF2B5EF4-FFF2-40B4-BE49-F238E27FC236}">
                    <a16:creationId xmlns:a16="http://schemas.microsoft.com/office/drawing/2014/main" id="{EEE73D7F-4FCD-4C57-89F0-7F98B306B657}"/>
                  </a:ext>
                </a:extLst>
              </p:cNvPr>
              <p:cNvSpPr/>
              <p:nvPr/>
            </p:nvSpPr>
            <p:spPr>
              <a:xfrm rot="10800000">
                <a:off x="8121064" y="5481973"/>
                <a:ext cx="914400" cy="914400"/>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04" name="Right Triangle 503">
                <a:extLst>
                  <a:ext uri="{FF2B5EF4-FFF2-40B4-BE49-F238E27FC236}">
                    <a16:creationId xmlns:a16="http://schemas.microsoft.com/office/drawing/2014/main" id="{CDB2F853-39AE-429E-AF48-DD48B371E033}"/>
                  </a:ext>
                </a:extLst>
              </p:cNvPr>
              <p:cNvSpPr/>
              <p:nvPr/>
            </p:nvSpPr>
            <p:spPr>
              <a:xfrm flipV="1">
                <a:off x="8121063" y="3651328"/>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05" name="Right Triangle 504">
                <a:extLst>
                  <a:ext uri="{FF2B5EF4-FFF2-40B4-BE49-F238E27FC236}">
                    <a16:creationId xmlns:a16="http://schemas.microsoft.com/office/drawing/2014/main" id="{288A5683-B5F1-4727-907A-B223277FF6A5}"/>
                  </a:ext>
                </a:extLst>
              </p:cNvPr>
              <p:cNvSpPr/>
              <p:nvPr/>
            </p:nvSpPr>
            <p:spPr>
              <a:xfrm rot="10800000" flipV="1">
                <a:off x="8121064" y="3651328"/>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06" name="Right Triangle 505">
                <a:extLst>
                  <a:ext uri="{FF2B5EF4-FFF2-40B4-BE49-F238E27FC236}">
                    <a16:creationId xmlns:a16="http://schemas.microsoft.com/office/drawing/2014/main" id="{C53196B2-7A2B-4894-8650-23F2C1DF75B6}"/>
                  </a:ext>
                </a:extLst>
              </p:cNvPr>
              <p:cNvSpPr/>
              <p:nvPr/>
            </p:nvSpPr>
            <p:spPr>
              <a:xfrm rot="10800000">
                <a:off x="8121064" y="4566554"/>
                <a:ext cx="914400" cy="914400"/>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07" name="Right Triangle 506">
                <a:extLst>
                  <a:ext uri="{FF2B5EF4-FFF2-40B4-BE49-F238E27FC236}">
                    <a16:creationId xmlns:a16="http://schemas.microsoft.com/office/drawing/2014/main" id="{F38EB5CA-DB78-4858-886A-7C8837036C5D}"/>
                  </a:ext>
                </a:extLst>
              </p:cNvPr>
              <p:cNvSpPr/>
              <p:nvPr/>
            </p:nvSpPr>
            <p:spPr>
              <a:xfrm>
                <a:off x="8121063" y="2739349"/>
                <a:ext cx="914400" cy="914400"/>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08" name="Right Triangle 507">
                <a:extLst>
                  <a:ext uri="{FF2B5EF4-FFF2-40B4-BE49-F238E27FC236}">
                    <a16:creationId xmlns:a16="http://schemas.microsoft.com/office/drawing/2014/main" id="{AF60CFEB-045E-4AA2-AE34-5B8B0E045C7C}"/>
                  </a:ext>
                </a:extLst>
              </p:cNvPr>
              <p:cNvSpPr/>
              <p:nvPr/>
            </p:nvSpPr>
            <p:spPr>
              <a:xfrm rot="10800000">
                <a:off x="8121063" y="2739349"/>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09" name="Right Triangle 508">
                <a:extLst>
                  <a:ext uri="{FF2B5EF4-FFF2-40B4-BE49-F238E27FC236}">
                    <a16:creationId xmlns:a16="http://schemas.microsoft.com/office/drawing/2014/main" id="{D7CE208B-67D1-4A0B-AE34-85447EC45B61}"/>
                  </a:ext>
                </a:extLst>
              </p:cNvPr>
              <p:cNvSpPr/>
              <p:nvPr/>
            </p:nvSpPr>
            <p:spPr>
              <a:xfrm flipV="1">
                <a:off x="8121063" y="912161"/>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10" name="Right Triangle 509">
                <a:extLst>
                  <a:ext uri="{FF2B5EF4-FFF2-40B4-BE49-F238E27FC236}">
                    <a16:creationId xmlns:a16="http://schemas.microsoft.com/office/drawing/2014/main" id="{DB2CA238-8A95-412C-BD9E-61A2A9873CDC}"/>
                  </a:ext>
                </a:extLst>
              </p:cNvPr>
              <p:cNvSpPr/>
              <p:nvPr/>
            </p:nvSpPr>
            <p:spPr>
              <a:xfrm>
                <a:off x="8121063" y="1827387"/>
                <a:ext cx="914400" cy="91440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11" name="Right Triangle 510">
                <a:extLst>
                  <a:ext uri="{FF2B5EF4-FFF2-40B4-BE49-F238E27FC236}">
                    <a16:creationId xmlns:a16="http://schemas.microsoft.com/office/drawing/2014/main" id="{53CB3C90-8D26-47E1-B1DD-A91D8813F1B9}"/>
                  </a:ext>
                </a:extLst>
              </p:cNvPr>
              <p:cNvSpPr/>
              <p:nvPr/>
            </p:nvSpPr>
            <p:spPr>
              <a:xfrm rot="10800000">
                <a:off x="8121063" y="1827387"/>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12" name="Right Triangle 511">
                <a:extLst>
                  <a:ext uri="{FF2B5EF4-FFF2-40B4-BE49-F238E27FC236}">
                    <a16:creationId xmlns:a16="http://schemas.microsoft.com/office/drawing/2014/main" id="{51E7C63A-7C58-401D-87DD-22482D20BFFC}"/>
                  </a:ext>
                </a:extLst>
              </p:cNvPr>
              <p:cNvSpPr/>
              <p:nvPr/>
            </p:nvSpPr>
            <p:spPr>
              <a:xfrm>
                <a:off x="8121063" y="0"/>
                <a:ext cx="914400" cy="91440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13" name="Right Triangle 512">
                <a:extLst>
                  <a:ext uri="{FF2B5EF4-FFF2-40B4-BE49-F238E27FC236}">
                    <a16:creationId xmlns:a16="http://schemas.microsoft.com/office/drawing/2014/main" id="{E3466401-8014-4222-8198-7C8B19EF432B}"/>
                  </a:ext>
                </a:extLst>
              </p:cNvPr>
              <p:cNvSpPr/>
              <p:nvPr/>
            </p:nvSpPr>
            <p:spPr>
              <a:xfrm rot="10800000">
                <a:off x="8121063" y="4665"/>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14" name="Right Triangle 513">
                <a:extLst>
                  <a:ext uri="{FF2B5EF4-FFF2-40B4-BE49-F238E27FC236}">
                    <a16:creationId xmlns:a16="http://schemas.microsoft.com/office/drawing/2014/main" id="{7DB95E6C-C5A6-42B7-842E-9F87231F30F1}"/>
                  </a:ext>
                </a:extLst>
              </p:cNvPr>
              <p:cNvSpPr/>
              <p:nvPr/>
            </p:nvSpPr>
            <p:spPr>
              <a:xfrm flipV="1">
                <a:off x="2636987" y="6393952"/>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15" name="Right Triangle 514">
                <a:extLst>
                  <a:ext uri="{FF2B5EF4-FFF2-40B4-BE49-F238E27FC236}">
                    <a16:creationId xmlns:a16="http://schemas.microsoft.com/office/drawing/2014/main" id="{D2D8F061-74DA-40BF-9F8A-634D621692B8}"/>
                  </a:ext>
                </a:extLst>
              </p:cNvPr>
              <p:cNvSpPr/>
              <p:nvPr/>
            </p:nvSpPr>
            <p:spPr>
              <a:xfrm rot="10800000" flipV="1">
                <a:off x="2636988" y="6393952"/>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16" name="Right Triangle 515">
                <a:extLst>
                  <a:ext uri="{FF2B5EF4-FFF2-40B4-BE49-F238E27FC236}">
                    <a16:creationId xmlns:a16="http://schemas.microsoft.com/office/drawing/2014/main" id="{1FA1317E-5CB6-4037-BF32-23A8B7DAD023}"/>
                  </a:ext>
                </a:extLst>
              </p:cNvPr>
              <p:cNvSpPr/>
              <p:nvPr/>
            </p:nvSpPr>
            <p:spPr>
              <a:xfrm>
                <a:off x="2636987" y="5481973"/>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18" name="Right Triangle 517">
                <a:extLst>
                  <a:ext uri="{FF2B5EF4-FFF2-40B4-BE49-F238E27FC236}">
                    <a16:creationId xmlns:a16="http://schemas.microsoft.com/office/drawing/2014/main" id="{4C5D7ADE-0C1C-4EC8-9221-3B11D253F885}"/>
                  </a:ext>
                </a:extLst>
              </p:cNvPr>
              <p:cNvSpPr/>
              <p:nvPr/>
            </p:nvSpPr>
            <p:spPr>
              <a:xfrm flipV="1">
                <a:off x="2636987" y="3651328"/>
                <a:ext cx="914400" cy="91440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24" name="Right Triangle 523">
                <a:extLst>
                  <a:ext uri="{FF2B5EF4-FFF2-40B4-BE49-F238E27FC236}">
                    <a16:creationId xmlns:a16="http://schemas.microsoft.com/office/drawing/2014/main" id="{CDCA1396-C65F-4918-8A65-C12A1DBB12E5}"/>
                  </a:ext>
                </a:extLst>
              </p:cNvPr>
              <p:cNvSpPr/>
              <p:nvPr/>
            </p:nvSpPr>
            <p:spPr>
              <a:xfrm rot="10800000" flipV="1">
                <a:off x="2636988" y="3651328"/>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25" name="Right Triangle 524">
                <a:extLst>
                  <a:ext uri="{FF2B5EF4-FFF2-40B4-BE49-F238E27FC236}">
                    <a16:creationId xmlns:a16="http://schemas.microsoft.com/office/drawing/2014/main" id="{977B5BB2-2213-4CDA-89AF-5FA022D606EE}"/>
                  </a:ext>
                </a:extLst>
              </p:cNvPr>
              <p:cNvSpPr/>
              <p:nvPr/>
            </p:nvSpPr>
            <p:spPr>
              <a:xfrm>
                <a:off x="2636987" y="4566554"/>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26" name="Right Triangle 525">
                <a:extLst>
                  <a:ext uri="{FF2B5EF4-FFF2-40B4-BE49-F238E27FC236}">
                    <a16:creationId xmlns:a16="http://schemas.microsoft.com/office/drawing/2014/main" id="{04696D12-24E4-4D1A-AF19-D292921EC68F}"/>
                  </a:ext>
                </a:extLst>
              </p:cNvPr>
              <p:cNvSpPr/>
              <p:nvPr/>
            </p:nvSpPr>
            <p:spPr>
              <a:xfrm rot="10800000">
                <a:off x="2636988" y="4566554"/>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27" name="Right Triangle 526">
                <a:extLst>
                  <a:ext uri="{FF2B5EF4-FFF2-40B4-BE49-F238E27FC236}">
                    <a16:creationId xmlns:a16="http://schemas.microsoft.com/office/drawing/2014/main" id="{8394135F-636A-458A-953F-89994A0966F6}"/>
                  </a:ext>
                </a:extLst>
              </p:cNvPr>
              <p:cNvSpPr/>
              <p:nvPr/>
            </p:nvSpPr>
            <p:spPr>
              <a:xfrm>
                <a:off x="2636987" y="2739349"/>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28" name="Right Triangle 527">
                <a:extLst>
                  <a:ext uri="{FF2B5EF4-FFF2-40B4-BE49-F238E27FC236}">
                    <a16:creationId xmlns:a16="http://schemas.microsoft.com/office/drawing/2014/main" id="{4B09D4C2-4713-45A5-9C69-3BCF39AA9199}"/>
                  </a:ext>
                </a:extLst>
              </p:cNvPr>
              <p:cNvSpPr/>
              <p:nvPr/>
            </p:nvSpPr>
            <p:spPr>
              <a:xfrm rot="10800000">
                <a:off x="2636988" y="2739349"/>
                <a:ext cx="914400" cy="91440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29" name="Right Triangle 528">
                <a:extLst>
                  <a:ext uri="{FF2B5EF4-FFF2-40B4-BE49-F238E27FC236}">
                    <a16:creationId xmlns:a16="http://schemas.microsoft.com/office/drawing/2014/main" id="{A79D9AE3-7822-4273-BB88-7ADC78C547AB}"/>
                  </a:ext>
                </a:extLst>
              </p:cNvPr>
              <p:cNvSpPr/>
              <p:nvPr/>
            </p:nvSpPr>
            <p:spPr>
              <a:xfrm rot="10800000" flipV="1">
                <a:off x="2636988" y="912161"/>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30" name="Right Triangle 529">
                <a:extLst>
                  <a:ext uri="{FF2B5EF4-FFF2-40B4-BE49-F238E27FC236}">
                    <a16:creationId xmlns:a16="http://schemas.microsoft.com/office/drawing/2014/main" id="{5685EB5C-341C-4B56-8A94-A84CB5C13625}"/>
                  </a:ext>
                </a:extLst>
              </p:cNvPr>
              <p:cNvSpPr/>
              <p:nvPr/>
            </p:nvSpPr>
            <p:spPr>
              <a:xfrm>
                <a:off x="2636987" y="1821037"/>
                <a:ext cx="914400" cy="91440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31" name="Right Triangle 530">
                <a:extLst>
                  <a:ext uri="{FF2B5EF4-FFF2-40B4-BE49-F238E27FC236}">
                    <a16:creationId xmlns:a16="http://schemas.microsoft.com/office/drawing/2014/main" id="{87B681F8-DB1B-4009-8694-1EC04013DE3E}"/>
                  </a:ext>
                </a:extLst>
              </p:cNvPr>
              <p:cNvSpPr/>
              <p:nvPr/>
            </p:nvSpPr>
            <p:spPr>
              <a:xfrm rot="10800000">
                <a:off x="2636988" y="1827387"/>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32" name="Right Triangle 531">
                <a:extLst>
                  <a:ext uri="{FF2B5EF4-FFF2-40B4-BE49-F238E27FC236}">
                    <a16:creationId xmlns:a16="http://schemas.microsoft.com/office/drawing/2014/main" id="{37FF5853-402D-4584-8D30-A6689BE2E658}"/>
                  </a:ext>
                </a:extLst>
              </p:cNvPr>
              <p:cNvSpPr/>
              <p:nvPr/>
            </p:nvSpPr>
            <p:spPr>
              <a:xfrm>
                <a:off x="2636987" y="0"/>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33" name="Right Triangle 532">
                <a:extLst>
                  <a:ext uri="{FF2B5EF4-FFF2-40B4-BE49-F238E27FC236}">
                    <a16:creationId xmlns:a16="http://schemas.microsoft.com/office/drawing/2014/main" id="{70D62F21-EA97-4F13-B1A9-21700FADD115}"/>
                  </a:ext>
                </a:extLst>
              </p:cNvPr>
              <p:cNvSpPr/>
              <p:nvPr/>
            </p:nvSpPr>
            <p:spPr>
              <a:xfrm rot="10800000">
                <a:off x="2636988" y="4665"/>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34" name="Right Triangle 533">
                <a:extLst>
                  <a:ext uri="{FF2B5EF4-FFF2-40B4-BE49-F238E27FC236}">
                    <a16:creationId xmlns:a16="http://schemas.microsoft.com/office/drawing/2014/main" id="{4DECF3D0-C7B3-4F84-AC3F-A3A1B223EB27}"/>
                  </a:ext>
                </a:extLst>
              </p:cNvPr>
              <p:cNvSpPr/>
              <p:nvPr/>
            </p:nvSpPr>
            <p:spPr>
              <a:xfrm flipH="1">
                <a:off x="3548522" y="5481973"/>
                <a:ext cx="914400" cy="914400"/>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35" name="Right Triangle 534">
                <a:extLst>
                  <a:ext uri="{FF2B5EF4-FFF2-40B4-BE49-F238E27FC236}">
                    <a16:creationId xmlns:a16="http://schemas.microsoft.com/office/drawing/2014/main" id="{86853A54-7A15-4949-80A5-B3AF2B14385C}"/>
                  </a:ext>
                </a:extLst>
              </p:cNvPr>
              <p:cNvSpPr/>
              <p:nvPr/>
            </p:nvSpPr>
            <p:spPr>
              <a:xfrm rot="10800000" flipH="1">
                <a:off x="3548522" y="5481973"/>
                <a:ext cx="914400" cy="91440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36" name="Right Triangle 535">
                <a:extLst>
                  <a:ext uri="{FF2B5EF4-FFF2-40B4-BE49-F238E27FC236}">
                    <a16:creationId xmlns:a16="http://schemas.microsoft.com/office/drawing/2014/main" id="{B0FE84F9-98AD-40E9-B02A-DEE9D0AE27DC}"/>
                  </a:ext>
                </a:extLst>
              </p:cNvPr>
              <p:cNvSpPr/>
              <p:nvPr/>
            </p:nvSpPr>
            <p:spPr>
              <a:xfrm flipH="1" flipV="1">
                <a:off x="3548522" y="3651328"/>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37" name="Right Triangle 536">
                <a:extLst>
                  <a:ext uri="{FF2B5EF4-FFF2-40B4-BE49-F238E27FC236}">
                    <a16:creationId xmlns:a16="http://schemas.microsoft.com/office/drawing/2014/main" id="{A11A48F8-847B-4B8F-93D4-1956391788A8}"/>
                  </a:ext>
                </a:extLst>
              </p:cNvPr>
              <p:cNvSpPr/>
              <p:nvPr/>
            </p:nvSpPr>
            <p:spPr>
              <a:xfrm rot="10800000" flipH="1">
                <a:off x="3548522" y="4566554"/>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38" name="Right Triangle 537">
                <a:extLst>
                  <a:ext uri="{FF2B5EF4-FFF2-40B4-BE49-F238E27FC236}">
                    <a16:creationId xmlns:a16="http://schemas.microsoft.com/office/drawing/2014/main" id="{A7A73F04-CA62-433D-BDDB-AD4FA973B505}"/>
                  </a:ext>
                </a:extLst>
              </p:cNvPr>
              <p:cNvSpPr/>
              <p:nvPr/>
            </p:nvSpPr>
            <p:spPr>
              <a:xfrm flipH="1">
                <a:off x="3548522" y="2739349"/>
                <a:ext cx="914400" cy="914400"/>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39" name="Right Triangle 538">
                <a:extLst>
                  <a:ext uri="{FF2B5EF4-FFF2-40B4-BE49-F238E27FC236}">
                    <a16:creationId xmlns:a16="http://schemas.microsoft.com/office/drawing/2014/main" id="{067DF207-EEF2-4BC8-8253-AD1C9523D6DB}"/>
                  </a:ext>
                </a:extLst>
              </p:cNvPr>
              <p:cNvSpPr/>
              <p:nvPr/>
            </p:nvSpPr>
            <p:spPr>
              <a:xfrm rot="10800000" flipH="1">
                <a:off x="3548522" y="2739349"/>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40" name="Right Triangle 539">
                <a:extLst>
                  <a:ext uri="{FF2B5EF4-FFF2-40B4-BE49-F238E27FC236}">
                    <a16:creationId xmlns:a16="http://schemas.microsoft.com/office/drawing/2014/main" id="{8144F0D8-AFA1-4098-9F1B-C0A091BAE241}"/>
                  </a:ext>
                </a:extLst>
              </p:cNvPr>
              <p:cNvSpPr/>
              <p:nvPr/>
            </p:nvSpPr>
            <p:spPr>
              <a:xfrm flipH="1" flipV="1">
                <a:off x="3548522" y="912161"/>
                <a:ext cx="914400" cy="914400"/>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41" name="Right Triangle 540">
                <a:extLst>
                  <a:ext uri="{FF2B5EF4-FFF2-40B4-BE49-F238E27FC236}">
                    <a16:creationId xmlns:a16="http://schemas.microsoft.com/office/drawing/2014/main" id="{3412390D-41FB-4EA1-B499-5DA8D022F398}"/>
                  </a:ext>
                </a:extLst>
              </p:cNvPr>
              <p:cNvSpPr/>
              <p:nvPr/>
            </p:nvSpPr>
            <p:spPr>
              <a:xfrm flipH="1">
                <a:off x="3548522" y="1827387"/>
                <a:ext cx="914400" cy="914400"/>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42" name="Right Triangle 541">
                <a:extLst>
                  <a:ext uri="{FF2B5EF4-FFF2-40B4-BE49-F238E27FC236}">
                    <a16:creationId xmlns:a16="http://schemas.microsoft.com/office/drawing/2014/main" id="{41A0A739-D1B5-4CB5-A5F5-28B82A3B573C}"/>
                  </a:ext>
                </a:extLst>
              </p:cNvPr>
              <p:cNvSpPr/>
              <p:nvPr/>
            </p:nvSpPr>
            <p:spPr>
              <a:xfrm rot="10800000" flipH="1">
                <a:off x="3548523" y="1827387"/>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43" name="Right Triangle 542">
                <a:extLst>
                  <a:ext uri="{FF2B5EF4-FFF2-40B4-BE49-F238E27FC236}">
                    <a16:creationId xmlns:a16="http://schemas.microsoft.com/office/drawing/2014/main" id="{F8467C5C-3723-4F23-B452-213768ECA49F}"/>
                  </a:ext>
                </a:extLst>
              </p:cNvPr>
              <p:cNvSpPr/>
              <p:nvPr/>
            </p:nvSpPr>
            <p:spPr>
              <a:xfrm flipH="1">
                <a:off x="3548522" y="0"/>
                <a:ext cx="914400" cy="914400"/>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44" name="Right Triangle 543">
                <a:extLst>
                  <a:ext uri="{FF2B5EF4-FFF2-40B4-BE49-F238E27FC236}">
                    <a16:creationId xmlns:a16="http://schemas.microsoft.com/office/drawing/2014/main" id="{EE6CC74C-1809-4792-A52A-76D434EAAA51}"/>
                  </a:ext>
                </a:extLst>
              </p:cNvPr>
              <p:cNvSpPr/>
              <p:nvPr/>
            </p:nvSpPr>
            <p:spPr>
              <a:xfrm rot="10800000" flipH="1">
                <a:off x="3548522" y="4665"/>
                <a:ext cx="914400" cy="91440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grpSp>
        <p:grpSp>
          <p:nvGrpSpPr>
            <p:cNvPr id="366" name="Group 365">
              <a:extLst>
                <a:ext uri="{FF2B5EF4-FFF2-40B4-BE49-F238E27FC236}">
                  <a16:creationId xmlns:a16="http://schemas.microsoft.com/office/drawing/2014/main" id="{1BE53E2C-AA9B-47FC-BAE7-1FAFDA00F38C}"/>
                </a:ext>
              </a:extLst>
            </p:cNvPr>
            <p:cNvGrpSpPr/>
            <p:nvPr userDrawn="1"/>
          </p:nvGrpSpPr>
          <p:grpSpPr>
            <a:xfrm>
              <a:off x="6960870" y="-34225"/>
              <a:ext cx="5221973" cy="6959600"/>
              <a:chOff x="6960870" y="-34225"/>
              <a:chExt cx="5221973" cy="6959600"/>
            </a:xfrm>
          </p:grpSpPr>
          <p:sp>
            <p:nvSpPr>
              <p:cNvPr id="367" name="Right Triangle 366">
                <a:extLst>
                  <a:ext uri="{FF2B5EF4-FFF2-40B4-BE49-F238E27FC236}">
                    <a16:creationId xmlns:a16="http://schemas.microsoft.com/office/drawing/2014/main" id="{AE042DC9-2910-458F-8940-491E9B68BFA3}"/>
                  </a:ext>
                </a:extLst>
              </p:cNvPr>
              <p:cNvSpPr/>
              <p:nvPr/>
            </p:nvSpPr>
            <p:spPr>
              <a:xfrm rot="10800000" flipV="1">
                <a:off x="8699782" y="6054610"/>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68" name="Right Triangle 367">
                <a:extLst>
                  <a:ext uri="{FF2B5EF4-FFF2-40B4-BE49-F238E27FC236}">
                    <a16:creationId xmlns:a16="http://schemas.microsoft.com/office/drawing/2014/main" id="{C37C0CB3-CEA9-4F34-B26A-0DB9F8F0F46A}"/>
                  </a:ext>
                </a:extLst>
              </p:cNvPr>
              <p:cNvSpPr/>
              <p:nvPr/>
            </p:nvSpPr>
            <p:spPr>
              <a:xfrm>
                <a:off x="8699782" y="5186150"/>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69" name="Right Triangle 368">
                <a:extLst>
                  <a:ext uri="{FF2B5EF4-FFF2-40B4-BE49-F238E27FC236}">
                    <a16:creationId xmlns:a16="http://schemas.microsoft.com/office/drawing/2014/main" id="{0F363D94-2196-444D-8B98-01309D43C355}"/>
                  </a:ext>
                </a:extLst>
              </p:cNvPr>
              <p:cNvSpPr/>
              <p:nvPr/>
            </p:nvSpPr>
            <p:spPr>
              <a:xfrm rot="10800000">
                <a:off x="8699782" y="5186150"/>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70" name="Right Triangle 369">
                <a:extLst>
                  <a:ext uri="{FF2B5EF4-FFF2-40B4-BE49-F238E27FC236}">
                    <a16:creationId xmlns:a16="http://schemas.microsoft.com/office/drawing/2014/main" id="{6E3F647A-9A0A-4E12-BFA8-F9E6D0E75FC5}"/>
                  </a:ext>
                </a:extLst>
              </p:cNvPr>
              <p:cNvSpPr/>
              <p:nvPr/>
            </p:nvSpPr>
            <p:spPr>
              <a:xfrm flipV="1">
                <a:off x="8699782" y="3442863"/>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71" name="Right Triangle 370">
                <a:extLst>
                  <a:ext uri="{FF2B5EF4-FFF2-40B4-BE49-F238E27FC236}">
                    <a16:creationId xmlns:a16="http://schemas.microsoft.com/office/drawing/2014/main" id="{202E2F4E-9796-468B-AFA8-E2CE22A139A4}"/>
                  </a:ext>
                </a:extLst>
              </p:cNvPr>
              <p:cNvSpPr/>
              <p:nvPr/>
            </p:nvSpPr>
            <p:spPr>
              <a:xfrm>
                <a:off x="8699782" y="4314415"/>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72" name="Right Triangle 371">
                <a:extLst>
                  <a:ext uri="{FF2B5EF4-FFF2-40B4-BE49-F238E27FC236}">
                    <a16:creationId xmlns:a16="http://schemas.microsoft.com/office/drawing/2014/main" id="{285C30C9-A49A-4A8F-9615-B7E037FBD3D4}"/>
                  </a:ext>
                </a:extLst>
              </p:cNvPr>
              <p:cNvSpPr/>
              <p:nvPr/>
            </p:nvSpPr>
            <p:spPr>
              <a:xfrm rot="10800000">
                <a:off x="8699782" y="4314415"/>
                <a:ext cx="870765" cy="870765"/>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73" name="Right Triangle 372">
                <a:extLst>
                  <a:ext uri="{FF2B5EF4-FFF2-40B4-BE49-F238E27FC236}">
                    <a16:creationId xmlns:a16="http://schemas.microsoft.com/office/drawing/2014/main" id="{D1BBF616-AABD-4DF7-B5ED-5478254883DC}"/>
                  </a:ext>
                </a:extLst>
              </p:cNvPr>
              <p:cNvSpPr/>
              <p:nvPr/>
            </p:nvSpPr>
            <p:spPr>
              <a:xfrm>
                <a:off x="8699782" y="2574403"/>
                <a:ext cx="870765" cy="870765"/>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74" name="Right Triangle 373">
                <a:extLst>
                  <a:ext uri="{FF2B5EF4-FFF2-40B4-BE49-F238E27FC236}">
                    <a16:creationId xmlns:a16="http://schemas.microsoft.com/office/drawing/2014/main" id="{380F46AD-9FC2-4C8A-867A-DFA18FB7A88C}"/>
                  </a:ext>
                </a:extLst>
              </p:cNvPr>
              <p:cNvSpPr/>
              <p:nvPr/>
            </p:nvSpPr>
            <p:spPr>
              <a:xfrm flipV="1">
                <a:off x="8699782" y="83440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75" name="Right Triangle 374">
                <a:extLst>
                  <a:ext uri="{FF2B5EF4-FFF2-40B4-BE49-F238E27FC236}">
                    <a16:creationId xmlns:a16="http://schemas.microsoft.com/office/drawing/2014/main" id="{86820F10-0197-4633-89F1-94A4B32F9F1B}"/>
                  </a:ext>
                </a:extLst>
              </p:cNvPr>
              <p:cNvSpPr/>
              <p:nvPr/>
            </p:nvSpPr>
            <p:spPr>
              <a:xfrm>
                <a:off x="8699782" y="1705960"/>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76" name="Right Triangle 375">
                <a:extLst>
                  <a:ext uri="{FF2B5EF4-FFF2-40B4-BE49-F238E27FC236}">
                    <a16:creationId xmlns:a16="http://schemas.microsoft.com/office/drawing/2014/main" id="{159BC322-91BE-4557-A090-9996321DBF67}"/>
                  </a:ext>
                </a:extLst>
              </p:cNvPr>
              <p:cNvSpPr/>
              <p:nvPr/>
            </p:nvSpPr>
            <p:spPr>
              <a:xfrm rot="10800000">
                <a:off x="8699783" y="1705960"/>
                <a:ext cx="870765" cy="870765"/>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77" name="Right Triangle 376">
                <a:extLst>
                  <a:ext uri="{FF2B5EF4-FFF2-40B4-BE49-F238E27FC236}">
                    <a16:creationId xmlns:a16="http://schemas.microsoft.com/office/drawing/2014/main" id="{1C4778B0-F6EF-40E6-ABA6-674EA6508CA2}"/>
                  </a:ext>
                </a:extLst>
              </p:cNvPr>
              <p:cNvSpPr/>
              <p:nvPr/>
            </p:nvSpPr>
            <p:spPr>
              <a:xfrm>
                <a:off x="8699782" y="-34225"/>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78" name="Right Triangle 377">
                <a:extLst>
                  <a:ext uri="{FF2B5EF4-FFF2-40B4-BE49-F238E27FC236}">
                    <a16:creationId xmlns:a16="http://schemas.microsoft.com/office/drawing/2014/main" id="{704AFA5C-C37C-41E2-98E1-4DA24C29A2C8}"/>
                  </a:ext>
                </a:extLst>
              </p:cNvPr>
              <p:cNvSpPr/>
              <p:nvPr/>
            </p:nvSpPr>
            <p:spPr>
              <a:xfrm rot="10800000">
                <a:off x="8699782" y="-29783"/>
                <a:ext cx="870765" cy="870765"/>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79" name="Right Triangle 378">
                <a:extLst>
                  <a:ext uri="{FF2B5EF4-FFF2-40B4-BE49-F238E27FC236}">
                    <a16:creationId xmlns:a16="http://schemas.microsoft.com/office/drawing/2014/main" id="{75A57016-D5F4-4C3F-BBCC-875FA5658F45}"/>
                  </a:ext>
                </a:extLst>
              </p:cNvPr>
              <p:cNvSpPr/>
              <p:nvPr/>
            </p:nvSpPr>
            <p:spPr>
              <a:xfrm rot="10800000" flipH="1" flipV="1">
                <a:off x="9570547" y="6054610"/>
                <a:ext cx="870765" cy="870765"/>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80" name="Right Triangle 379">
                <a:extLst>
                  <a:ext uri="{FF2B5EF4-FFF2-40B4-BE49-F238E27FC236}">
                    <a16:creationId xmlns:a16="http://schemas.microsoft.com/office/drawing/2014/main" id="{85E24694-B04D-4B77-968C-6F5DCA3CC646}"/>
                  </a:ext>
                </a:extLst>
              </p:cNvPr>
              <p:cNvSpPr/>
              <p:nvPr/>
            </p:nvSpPr>
            <p:spPr>
              <a:xfrm flipH="1">
                <a:off x="9570547" y="5186150"/>
                <a:ext cx="870765" cy="870765"/>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81" name="Right Triangle 380">
                <a:extLst>
                  <a:ext uri="{FF2B5EF4-FFF2-40B4-BE49-F238E27FC236}">
                    <a16:creationId xmlns:a16="http://schemas.microsoft.com/office/drawing/2014/main" id="{CFA3EBF4-1EDC-44B3-87F2-646499DE3F0D}"/>
                  </a:ext>
                </a:extLst>
              </p:cNvPr>
              <p:cNvSpPr/>
              <p:nvPr/>
            </p:nvSpPr>
            <p:spPr>
              <a:xfrm flipH="1" flipV="1">
                <a:off x="9570547" y="3442863"/>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82" name="Right Triangle 381">
                <a:extLst>
                  <a:ext uri="{FF2B5EF4-FFF2-40B4-BE49-F238E27FC236}">
                    <a16:creationId xmlns:a16="http://schemas.microsoft.com/office/drawing/2014/main" id="{2792AE92-ECC8-4D73-98FA-DD4E330FDE56}"/>
                  </a:ext>
                </a:extLst>
              </p:cNvPr>
              <p:cNvSpPr/>
              <p:nvPr/>
            </p:nvSpPr>
            <p:spPr>
              <a:xfrm rot="10800000" flipH="1" flipV="1">
                <a:off x="9570548" y="3442863"/>
                <a:ext cx="870765" cy="870765"/>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83" name="Right Triangle 382">
                <a:extLst>
                  <a:ext uri="{FF2B5EF4-FFF2-40B4-BE49-F238E27FC236}">
                    <a16:creationId xmlns:a16="http://schemas.microsoft.com/office/drawing/2014/main" id="{C763EFBD-48AF-4701-820C-07FCAE6FF436}"/>
                  </a:ext>
                </a:extLst>
              </p:cNvPr>
              <p:cNvSpPr/>
              <p:nvPr/>
            </p:nvSpPr>
            <p:spPr>
              <a:xfrm flipH="1">
                <a:off x="9570547" y="4314415"/>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84" name="Right Triangle 383">
                <a:extLst>
                  <a:ext uri="{FF2B5EF4-FFF2-40B4-BE49-F238E27FC236}">
                    <a16:creationId xmlns:a16="http://schemas.microsoft.com/office/drawing/2014/main" id="{E2BC3922-4C50-447D-890C-BBF18004F842}"/>
                  </a:ext>
                </a:extLst>
              </p:cNvPr>
              <p:cNvSpPr/>
              <p:nvPr/>
            </p:nvSpPr>
            <p:spPr>
              <a:xfrm flipH="1">
                <a:off x="9570547" y="2574403"/>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85" name="Right Triangle 384">
                <a:extLst>
                  <a:ext uri="{FF2B5EF4-FFF2-40B4-BE49-F238E27FC236}">
                    <a16:creationId xmlns:a16="http://schemas.microsoft.com/office/drawing/2014/main" id="{AFE70784-E39A-4882-9077-3C2F32946B44}"/>
                  </a:ext>
                </a:extLst>
              </p:cNvPr>
              <p:cNvSpPr/>
              <p:nvPr/>
            </p:nvSpPr>
            <p:spPr>
              <a:xfrm rot="10800000" flipH="1">
                <a:off x="9570548" y="2574403"/>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86" name="Right Triangle 385">
                <a:extLst>
                  <a:ext uri="{FF2B5EF4-FFF2-40B4-BE49-F238E27FC236}">
                    <a16:creationId xmlns:a16="http://schemas.microsoft.com/office/drawing/2014/main" id="{7726FA82-6134-40D4-A3FE-1AFE0745C505}"/>
                  </a:ext>
                </a:extLst>
              </p:cNvPr>
              <p:cNvSpPr/>
              <p:nvPr/>
            </p:nvSpPr>
            <p:spPr>
              <a:xfrm flipH="1" flipV="1">
                <a:off x="9570547" y="834408"/>
                <a:ext cx="870765" cy="870765"/>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87" name="Right Triangle 386">
                <a:extLst>
                  <a:ext uri="{FF2B5EF4-FFF2-40B4-BE49-F238E27FC236}">
                    <a16:creationId xmlns:a16="http://schemas.microsoft.com/office/drawing/2014/main" id="{1C24D411-CFD8-41B5-AB24-EED32F1D38F7}"/>
                  </a:ext>
                </a:extLst>
              </p:cNvPr>
              <p:cNvSpPr/>
              <p:nvPr/>
            </p:nvSpPr>
            <p:spPr>
              <a:xfrm rot="10800000" flipH="1" flipV="1">
                <a:off x="9570547" y="834409"/>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88" name="Right Triangle 387">
                <a:extLst>
                  <a:ext uri="{FF2B5EF4-FFF2-40B4-BE49-F238E27FC236}">
                    <a16:creationId xmlns:a16="http://schemas.microsoft.com/office/drawing/2014/main" id="{DAAACD69-D9BC-4854-BFBE-39D12136408A}"/>
                  </a:ext>
                </a:extLst>
              </p:cNvPr>
              <p:cNvSpPr/>
              <p:nvPr/>
            </p:nvSpPr>
            <p:spPr>
              <a:xfrm flipH="1">
                <a:off x="9570547" y="1705960"/>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89" name="Right Triangle 388">
                <a:extLst>
                  <a:ext uri="{FF2B5EF4-FFF2-40B4-BE49-F238E27FC236}">
                    <a16:creationId xmlns:a16="http://schemas.microsoft.com/office/drawing/2014/main" id="{848753F2-C597-4B37-8A84-E180B37AFCEE}"/>
                  </a:ext>
                </a:extLst>
              </p:cNvPr>
              <p:cNvSpPr/>
              <p:nvPr/>
            </p:nvSpPr>
            <p:spPr>
              <a:xfrm rot="10800000" flipH="1">
                <a:off x="9570548" y="1705960"/>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90" name="Right Triangle 389">
                <a:extLst>
                  <a:ext uri="{FF2B5EF4-FFF2-40B4-BE49-F238E27FC236}">
                    <a16:creationId xmlns:a16="http://schemas.microsoft.com/office/drawing/2014/main" id="{26FBEE79-A3A9-49E0-8642-5E1D45A3FE62}"/>
                  </a:ext>
                </a:extLst>
              </p:cNvPr>
              <p:cNvSpPr/>
              <p:nvPr/>
            </p:nvSpPr>
            <p:spPr>
              <a:xfrm flipH="1">
                <a:off x="9570547" y="-34225"/>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91" name="Right Triangle 390">
                <a:extLst>
                  <a:ext uri="{FF2B5EF4-FFF2-40B4-BE49-F238E27FC236}">
                    <a16:creationId xmlns:a16="http://schemas.microsoft.com/office/drawing/2014/main" id="{FBFB65C1-57C7-44D3-8112-819456478868}"/>
                  </a:ext>
                </a:extLst>
              </p:cNvPr>
              <p:cNvSpPr/>
              <p:nvPr/>
            </p:nvSpPr>
            <p:spPr>
              <a:xfrm rot="10800000" flipH="1">
                <a:off x="9570547" y="-29783"/>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92" name="Right Triangle 391">
                <a:extLst>
                  <a:ext uri="{FF2B5EF4-FFF2-40B4-BE49-F238E27FC236}">
                    <a16:creationId xmlns:a16="http://schemas.microsoft.com/office/drawing/2014/main" id="{C0C0E5CF-8C87-4093-8714-45CF9305F22B}"/>
                  </a:ext>
                </a:extLst>
              </p:cNvPr>
              <p:cNvSpPr/>
              <p:nvPr/>
            </p:nvSpPr>
            <p:spPr>
              <a:xfrm flipV="1">
                <a:off x="10441311" y="6054610"/>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93" name="Right Triangle 392">
                <a:extLst>
                  <a:ext uri="{FF2B5EF4-FFF2-40B4-BE49-F238E27FC236}">
                    <a16:creationId xmlns:a16="http://schemas.microsoft.com/office/drawing/2014/main" id="{7415A5CF-BF35-4614-AE36-8DFF0D92D9D0}"/>
                  </a:ext>
                </a:extLst>
              </p:cNvPr>
              <p:cNvSpPr/>
              <p:nvPr/>
            </p:nvSpPr>
            <p:spPr>
              <a:xfrm>
                <a:off x="10441311" y="5186150"/>
                <a:ext cx="870765" cy="870765"/>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94" name="Right Triangle 393">
                <a:extLst>
                  <a:ext uri="{FF2B5EF4-FFF2-40B4-BE49-F238E27FC236}">
                    <a16:creationId xmlns:a16="http://schemas.microsoft.com/office/drawing/2014/main" id="{21057E2F-518C-41CA-AA4C-830F8731BE30}"/>
                  </a:ext>
                </a:extLst>
              </p:cNvPr>
              <p:cNvSpPr/>
              <p:nvPr/>
            </p:nvSpPr>
            <p:spPr>
              <a:xfrm rot="10800000">
                <a:off x="10441311" y="5186150"/>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95" name="Right Triangle 394">
                <a:extLst>
                  <a:ext uri="{FF2B5EF4-FFF2-40B4-BE49-F238E27FC236}">
                    <a16:creationId xmlns:a16="http://schemas.microsoft.com/office/drawing/2014/main" id="{807525D9-6704-48FC-9A18-95F727A17B6E}"/>
                  </a:ext>
                </a:extLst>
              </p:cNvPr>
              <p:cNvSpPr/>
              <p:nvPr/>
            </p:nvSpPr>
            <p:spPr>
              <a:xfrm flipV="1">
                <a:off x="10441311" y="3442863"/>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96" name="Right Triangle 395">
                <a:extLst>
                  <a:ext uri="{FF2B5EF4-FFF2-40B4-BE49-F238E27FC236}">
                    <a16:creationId xmlns:a16="http://schemas.microsoft.com/office/drawing/2014/main" id="{31380781-117A-4E15-B13C-783DCF082B88}"/>
                  </a:ext>
                </a:extLst>
              </p:cNvPr>
              <p:cNvSpPr/>
              <p:nvPr/>
            </p:nvSpPr>
            <p:spPr>
              <a:xfrm>
                <a:off x="10441311" y="4314415"/>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97" name="Right Triangle 396">
                <a:extLst>
                  <a:ext uri="{FF2B5EF4-FFF2-40B4-BE49-F238E27FC236}">
                    <a16:creationId xmlns:a16="http://schemas.microsoft.com/office/drawing/2014/main" id="{4CB6A375-2E11-40B3-B101-1670D1AC93A2}"/>
                  </a:ext>
                </a:extLst>
              </p:cNvPr>
              <p:cNvSpPr/>
              <p:nvPr/>
            </p:nvSpPr>
            <p:spPr>
              <a:xfrm rot="10800000">
                <a:off x="10441312" y="4314415"/>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98" name="Right Triangle 397">
                <a:extLst>
                  <a:ext uri="{FF2B5EF4-FFF2-40B4-BE49-F238E27FC236}">
                    <a16:creationId xmlns:a16="http://schemas.microsoft.com/office/drawing/2014/main" id="{73D9199E-0B8D-44CF-9389-D06B984F6399}"/>
                  </a:ext>
                </a:extLst>
              </p:cNvPr>
              <p:cNvSpPr/>
              <p:nvPr/>
            </p:nvSpPr>
            <p:spPr>
              <a:xfrm>
                <a:off x="10441311" y="2574403"/>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399" name="Right Triangle 398">
                <a:extLst>
                  <a:ext uri="{FF2B5EF4-FFF2-40B4-BE49-F238E27FC236}">
                    <a16:creationId xmlns:a16="http://schemas.microsoft.com/office/drawing/2014/main" id="{53E9A8BC-D37A-400F-9BC3-D67400C60519}"/>
                  </a:ext>
                </a:extLst>
              </p:cNvPr>
              <p:cNvSpPr/>
              <p:nvPr/>
            </p:nvSpPr>
            <p:spPr>
              <a:xfrm rot="10800000">
                <a:off x="10441311" y="2574403"/>
                <a:ext cx="870765" cy="870765"/>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00" name="Right Triangle 399">
                <a:extLst>
                  <a:ext uri="{FF2B5EF4-FFF2-40B4-BE49-F238E27FC236}">
                    <a16:creationId xmlns:a16="http://schemas.microsoft.com/office/drawing/2014/main" id="{ED58FCA3-37C2-49C1-90AD-8BA086AC9A5A}"/>
                  </a:ext>
                </a:extLst>
              </p:cNvPr>
              <p:cNvSpPr/>
              <p:nvPr/>
            </p:nvSpPr>
            <p:spPr>
              <a:xfrm flipV="1">
                <a:off x="10441311" y="83440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01" name="Right Triangle 400">
                <a:extLst>
                  <a:ext uri="{FF2B5EF4-FFF2-40B4-BE49-F238E27FC236}">
                    <a16:creationId xmlns:a16="http://schemas.microsoft.com/office/drawing/2014/main" id="{DF25C740-15C0-481B-A90B-60BD8F8169B2}"/>
                  </a:ext>
                </a:extLst>
              </p:cNvPr>
              <p:cNvSpPr/>
              <p:nvPr/>
            </p:nvSpPr>
            <p:spPr>
              <a:xfrm rot="10800000">
                <a:off x="10441311" y="1705960"/>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02" name="Right Triangle 401">
                <a:extLst>
                  <a:ext uri="{FF2B5EF4-FFF2-40B4-BE49-F238E27FC236}">
                    <a16:creationId xmlns:a16="http://schemas.microsoft.com/office/drawing/2014/main" id="{C4E62D09-B797-4DB0-854E-2E71A6AA600A}"/>
                  </a:ext>
                </a:extLst>
              </p:cNvPr>
              <p:cNvSpPr/>
              <p:nvPr/>
            </p:nvSpPr>
            <p:spPr>
              <a:xfrm>
                <a:off x="10441311" y="-34225"/>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03" name="Right Triangle 402">
                <a:extLst>
                  <a:ext uri="{FF2B5EF4-FFF2-40B4-BE49-F238E27FC236}">
                    <a16:creationId xmlns:a16="http://schemas.microsoft.com/office/drawing/2014/main" id="{67929E03-9E6C-4E11-93A0-0A7C55BF2A0E}"/>
                  </a:ext>
                </a:extLst>
              </p:cNvPr>
              <p:cNvSpPr/>
              <p:nvPr/>
            </p:nvSpPr>
            <p:spPr>
              <a:xfrm rot="10800000">
                <a:off x="10441311" y="-29783"/>
                <a:ext cx="870765" cy="870765"/>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04" name="Right Triangle 403">
                <a:extLst>
                  <a:ext uri="{FF2B5EF4-FFF2-40B4-BE49-F238E27FC236}">
                    <a16:creationId xmlns:a16="http://schemas.microsoft.com/office/drawing/2014/main" id="{069E862B-88E0-418E-B4C3-5EC9A08DC56D}"/>
                  </a:ext>
                </a:extLst>
              </p:cNvPr>
              <p:cNvSpPr/>
              <p:nvPr/>
            </p:nvSpPr>
            <p:spPr>
              <a:xfrm flipH="1" flipV="1">
                <a:off x="11312077" y="6054610"/>
                <a:ext cx="870765" cy="870765"/>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05" name="Right Triangle 404">
                <a:extLst>
                  <a:ext uri="{FF2B5EF4-FFF2-40B4-BE49-F238E27FC236}">
                    <a16:creationId xmlns:a16="http://schemas.microsoft.com/office/drawing/2014/main" id="{4C7DBE7F-7C37-441A-ABBD-F0F91E31D1E8}"/>
                  </a:ext>
                </a:extLst>
              </p:cNvPr>
              <p:cNvSpPr/>
              <p:nvPr/>
            </p:nvSpPr>
            <p:spPr>
              <a:xfrm flipH="1">
                <a:off x="11312077" y="5186150"/>
                <a:ext cx="870765" cy="870765"/>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06" name="Right Triangle 405">
                <a:extLst>
                  <a:ext uri="{FF2B5EF4-FFF2-40B4-BE49-F238E27FC236}">
                    <a16:creationId xmlns:a16="http://schemas.microsoft.com/office/drawing/2014/main" id="{CBA5F6A5-4001-43E4-BB5E-C4825561AD64}"/>
                  </a:ext>
                </a:extLst>
              </p:cNvPr>
              <p:cNvSpPr/>
              <p:nvPr/>
            </p:nvSpPr>
            <p:spPr>
              <a:xfrm rot="10800000" flipH="1">
                <a:off x="11312078" y="5186150"/>
                <a:ext cx="870765" cy="870765"/>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07" name="Right Triangle 406">
                <a:extLst>
                  <a:ext uri="{FF2B5EF4-FFF2-40B4-BE49-F238E27FC236}">
                    <a16:creationId xmlns:a16="http://schemas.microsoft.com/office/drawing/2014/main" id="{E9A497C6-058E-4F6D-B78D-2903452D8105}"/>
                  </a:ext>
                </a:extLst>
              </p:cNvPr>
              <p:cNvSpPr/>
              <p:nvPr/>
            </p:nvSpPr>
            <p:spPr>
              <a:xfrm flipH="1" flipV="1">
                <a:off x="11312077" y="3442863"/>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08" name="Right Triangle 407">
                <a:extLst>
                  <a:ext uri="{FF2B5EF4-FFF2-40B4-BE49-F238E27FC236}">
                    <a16:creationId xmlns:a16="http://schemas.microsoft.com/office/drawing/2014/main" id="{D905C2BE-CF51-48F4-A0FA-A13F065B6E10}"/>
                  </a:ext>
                </a:extLst>
              </p:cNvPr>
              <p:cNvSpPr/>
              <p:nvPr/>
            </p:nvSpPr>
            <p:spPr>
              <a:xfrm rot="10800000" flipH="1" flipV="1">
                <a:off x="11312078" y="3442863"/>
                <a:ext cx="870765" cy="870765"/>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09" name="Right Triangle 408">
                <a:extLst>
                  <a:ext uri="{FF2B5EF4-FFF2-40B4-BE49-F238E27FC236}">
                    <a16:creationId xmlns:a16="http://schemas.microsoft.com/office/drawing/2014/main" id="{4788F5D1-B60D-432C-AF63-A21B3EDA056D}"/>
                  </a:ext>
                </a:extLst>
              </p:cNvPr>
              <p:cNvSpPr/>
              <p:nvPr/>
            </p:nvSpPr>
            <p:spPr>
              <a:xfrm flipH="1">
                <a:off x="11312077" y="4314415"/>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10" name="Right Triangle 409">
                <a:extLst>
                  <a:ext uri="{FF2B5EF4-FFF2-40B4-BE49-F238E27FC236}">
                    <a16:creationId xmlns:a16="http://schemas.microsoft.com/office/drawing/2014/main" id="{2A994588-FD8B-4666-857C-2545687B22F4}"/>
                  </a:ext>
                </a:extLst>
              </p:cNvPr>
              <p:cNvSpPr/>
              <p:nvPr/>
            </p:nvSpPr>
            <p:spPr>
              <a:xfrm rot="10800000" flipH="1">
                <a:off x="11312077" y="2574403"/>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11" name="Right Triangle 410">
                <a:extLst>
                  <a:ext uri="{FF2B5EF4-FFF2-40B4-BE49-F238E27FC236}">
                    <a16:creationId xmlns:a16="http://schemas.microsoft.com/office/drawing/2014/main" id="{C8B73F0F-A42A-4C92-9EC8-6BD279EC6644}"/>
                  </a:ext>
                </a:extLst>
              </p:cNvPr>
              <p:cNvSpPr/>
              <p:nvPr/>
            </p:nvSpPr>
            <p:spPr>
              <a:xfrm flipH="1" flipV="1">
                <a:off x="11312077" y="834408"/>
                <a:ext cx="870765" cy="870765"/>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12" name="Right Triangle 411">
                <a:extLst>
                  <a:ext uri="{FF2B5EF4-FFF2-40B4-BE49-F238E27FC236}">
                    <a16:creationId xmlns:a16="http://schemas.microsoft.com/office/drawing/2014/main" id="{083061A6-F82A-4953-B022-663A6F87BC42}"/>
                  </a:ext>
                </a:extLst>
              </p:cNvPr>
              <p:cNvSpPr/>
              <p:nvPr/>
            </p:nvSpPr>
            <p:spPr>
              <a:xfrm rot="10800000" flipH="1" flipV="1">
                <a:off x="11312077" y="83440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13" name="Right Triangle 412">
                <a:extLst>
                  <a:ext uri="{FF2B5EF4-FFF2-40B4-BE49-F238E27FC236}">
                    <a16:creationId xmlns:a16="http://schemas.microsoft.com/office/drawing/2014/main" id="{3D82A6A8-B4F3-42CE-BBF3-DCB714BE5FE5}"/>
                  </a:ext>
                </a:extLst>
              </p:cNvPr>
              <p:cNvSpPr/>
              <p:nvPr/>
            </p:nvSpPr>
            <p:spPr>
              <a:xfrm flipH="1">
                <a:off x="11312077" y="1705960"/>
                <a:ext cx="870765" cy="870765"/>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14" name="Right Triangle 413">
                <a:extLst>
                  <a:ext uri="{FF2B5EF4-FFF2-40B4-BE49-F238E27FC236}">
                    <a16:creationId xmlns:a16="http://schemas.microsoft.com/office/drawing/2014/main" id="{EC357040-46B5-4DDE-95DF-8B6A06FFC294}"/>
                  </a:ext>
                </a:extLst>
              </p:cNvPr>
              <p:cNvSpPr/>
              <p:nvPr/>
            </p:nvSpPr>
            <p:spPr>
              <a:xfrm rot="10800000" flipH="1">
                <a:off x="11312077" y="1705960"/>
                <a:ext cx="870765" cy="870765"/>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15" name="Right Triangle 414">
                <a:extLst>
                  <a:ext uri="{FF2B5EF4-FFF2-40B4-BE49-F238E27FC236}">
                    <a16:creationId xmlns:a16="http://schemas.microsoft.com/office/drawing/2014/main" id="{C51013F7-9970-4E3D-A81B-9C726CC04910}"/>
                  </a:ext>
                </a:extLst>
              </p:cNvPr>
              <p:cNvSpPr/>
              <p:nvPr/>
            </p:nvSpPr>
            <p:spPr>
              <a:xfrm flipH="1">
                <a:off x="11312077" y="-34225"/>
                <a:ext cx="870765" cy="870765"/>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16" name="Right Triangle 415">
                <a:extLst>
                  <a:ext uri="{FF2B5EF4-FFF2-40B4-BE49-F238E27FC236}">
                    <a16:creationId xmlns:a16="http://schemas.microsoft.com/office/drawing/2014/main" id="{8B886FEE-E1AC-47D8-9FCC-226CC11B4E63}"/>
                  </a:ext>
                </a:extLst>
              </p:cNvPr>
              <p:cNvSpPr/>
              <p:nvPr/>
            </p:nvSpPr>
            <p:spPr>
              <a:xfrm rot="10800000" flipH="1">
                <a:off x="11312077" y="-29783"/>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17" name="Right Triangle 416">
                <a:extLst>
                  <a:ext uri="{FF2B5EF4-FFF2-40B4-BE49-F238E27FC236}">
                    <a16:creationId xmlns:a16="http://schemas.microsoft.com/office/drawing/2014/main" id="{6C8AD54E-D64C-4B91-9024-D517260C98F3}"/>
                  </a:ext>
                </a:extLst>
              </p:cNvPr>
              <p:cNvSpPr/>
              <p:nvPr/>
            </p:nvSpPr>
            <p:spPr>
              <a:xfrm flipV="1">
                <a:off x="6960870" y="6054610"/>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18" name="Right Triangle 417">
                <a:extLst>
                  <a:ext uri="{FF2B5EF4-FFF2-40B4-BE49-F238E27FC236}">
                    <a16:creationId xmlns:a16="http://schemas.microsoft.com/office/drawing/2014/main" id="{4380BB37-697A-4DAA-A4FB-C568880E9613}"/>
                  </a:ext>
                </a:extLst>
              </p:cNvPr>
              <p:cNvSpPr/>
              <p:nvPr/>
            </p:nvSpPr>
            <p:spPr>
              <a:xfrm rot="10800000" flipV="1">
                <a:off x="6960871" y="6054610"/>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19" name="Right Triangle 418">
                <a:extLst>
                  <a:ext uri="{FF2B5EF4-FFF2-40B4-BE49-F238E27FC236}">
                    <a16:creationId xmlns:a16="http://schemas.microsoft.com/office/drawing/2014/main" id="{74EC9BD2-2B28-4785-AAF1-0C12B07C6B9D}"/>
                  </a:ext>
                </a:extLst>
              </p:cNvPr>
              <p:cNvSpPr/>
              <p:nvPr/>
            </p:nvSpPr>
            <p:spPr>
              <a:xfrm>
                <a:off x="6960870" y="5186150"/>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20" name="Right Triangle 419">
                <a:extLst>
                  <a:ext uri="{FF2B5EF4-FFF2-40B4-BE49-F238E27FC236}">
                    <a16:creationId xmlns:a16="http://schemas.microsoft.com/office/drawing/2014/main" id="{E8B81F02-FEBB-442F-906C-C42F275146CA}"/>
                  </a:ext>
                </a:extLst>
              </p:cNvPr>
              <p:cNvSpPr/>
              <p:nvPr userDrawn="1"/>
            </p:nvSpPr>
            <p:spPr>
              <a:xfrm flipV="1">
                <a:off x="6960870" y="3442863"/>
                <a:ext cx="870765" cy="870765"/>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21" name="Right Triangle 420">
                <a:extLst>
                  <a:ext uri="{FF2B5EF4-FFF2-40B4-BE49-F238E27FC236}">
                    <a16:creationId xmlns:a16="http://schemas.microsoft.com/office/drawing/2014/main" id="{21CB6980-3A85-4717-B27D-114F59037B46}"/>
                  </a:ext>
                </a:extLst>
              </p:cNvPr>
              <p:cNvSpPr/>
              <p:nvPr/>
            </p:nvSpPr>
            <p:spPr>
              <a:xfrm rot="10800000" flipV="1">
                <a:off x="6960871" y="3442863"/>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22" name="Right Triangle 421">
                <a:extLst>
                  <a:ext uri="{FF2B5EF4-FFF2-40B4-BE49-F238E27FC236}">
                    <a16:creationId xmlns:a16="http://schemas.microsoft.com/office/drawing/2014/main" id="{9377F707-5055-43F0-9BDB-832E192F1DFC}"/>
                  </a:ext>
                </a:extLst>
              </p:cNvPr>
              <p:cNvSpPr/>
              <p:nvPr/>
            </p:nvSpPr>
            <p:spPr>
              <a:xfrm>
                <a:off x="6960870" y="4314415"/>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23" name="Right Triangle 422">
                <a:extLst>
                  <a:ext uri="{FF2B5EF4-FFF2-40B4-BE49-F238E27FC236}">
                    <a16:creationId xmlns:a16="http://schemas.microsoft.com/office/drawing/2014/main" id="{EEF5DEE3-AA9E-4D21-A97F-4AB1A718DCAC}"/>
                  </a:ext>
                </a:extLst>
              </p:cNvPr>
              <p:cNvSpPr/>
              <p:nvPr/>
            </p:nvSpPr>
            <p:spPr>
              <a:xfrm rot="10800000">
                <a:off x="6960871" y="4314415"/>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24" name="Right Triangle 423">
                <a:extLst>
                  <a:ext uri="{FF2B5EF4-FFF2-40B4-BE49-F238E27FC236}">
                    <a16:creationId xmlns:a16="http://schemas.microsoft.com/office/drawing/2014/main" id="{85C6D16A-0385-4FE0-A822-569FF52187AC}"/>
                  </a:ext>
                </a:extLst>
              </p:cNvPr>
              <p:cNvSpPr/>
              <p:nvPr/>
            </p:nvSpPr>
            <p:spPr>
              <a:xfrm>
                <a:off x="6960870" y="2574403"/>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25" name="Right Triangle 424">
                <a:extLst>
                  <a:ext uri="{FF2B5EF4-FFF2-40B4-BE49-F238E27FC236}">
                    <a16:creationId xmlns:a16="http://schemas.microsoft.com/office/drawing/2014/main" id="{9D4DF2D1-7023-48B9-9C1F-AF22F6C72637}"/>
                  </a:ext>
                </a:extLst>
              </p:cNvPr>
              <p:cNvSpPr/>
              <p:nvPr/>
            </p:nvSpPr>
            <p:spPr>
              <a:xfrm rot="10800000">
                <a:off x="6960871" y="2574403"/>
                <a:ext cx="870765" cy="870765"/>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26" name="Right Triangle 425">
                <a:extLst>
                  <a:ext uri="{FF2B5EF4-FFF2-40B4-BE49-F238E27FC236}">
                    <a16:creationId xmlns:a16="http://schemas.microsoft.com/office/drawing/2014/main" id="{00A94884-6C20-4DEE-8954-2CC3152BADE6}"/>
                  </a:ext>
                </a:extLst>
              </p:cNvPr>
              <p:cNvSpPr/>
              <p:nvPr/>
            </p:nvSpPr>
            <p:spPr>
              <a:xfrm rot="10800000" flipV="1">
                <a:off x="6960871" y="834408"/>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27" name="Right Triangle 426">
                <a:extLst>
                  <a:ext uri="{FF2B5EF4-FFF2-40B4-BE49-F238E27FC236}">
                    <a16:creationId xmlns:a16="http://schemas.microsoft.com/office/drawing/2014/main" id="{A011D062-1DDA-488D-9CB7-D23D0D53F466}"/>
                  </a:ext>
                </a:extLst>
              </p:cNvPr>
              <p:cNvSpPr/>
              <p:nvPr/>
            </p:nvSpPr>
            <p:spPr>
              <a:xfrm>
                <a:off x="6960870" y="1699913"/>
                <a:ext cx="870765" cy="870765"/>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28" name="Right Triangle 427">
                <a:extLst>
                  <a:ext uri="{FF2B5EF4-FFF2-40B4-BE49-F238E27FC236}">
                    <a16:creationId xmlns:a16="http://schemas.microsoft.com/office/drawing/2014/main" id="{971071FA-C41B-4C88-A337-F99E7F58BA44}"/>
                  </a:ext>
                </a:extLst>
              </p:cNvPr>
              <p:cNvSpPr/>
              <p:nvPr/>
            </p:nvSpPr>
            <p:spPr>
              <a:xfrm rot="10800000">
                <a:off x="6960871" y="1705960"/>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29" name="Right Triangle 428">
                <a:extLst>
                  <a:ext uri="{FF2B5EF4-FFF2-40B4-BE49-F238E27FC236}">
                    <a16:creationId xmlns:a16="http://schemas.microsoft.com/office/drawing/2014/main" id="{DC834B17-78BF-416F-9067-77F425D5CE87}"/>
                  </a:ext>
                </a:extLst>
              </p:cNvPr>
              <p:cNvSpPr/>
              <p:nvPr/>
            </p:nvSpPr>
            <p:spPr>
              <a:xfrm>
                <a:off x="6960870" y="-34225"/>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30" name="Right Triangle 429">
                <a:extLst>
                  <a:ext uri="{FF2B5EF4-FFF2-40B4-BE49-F238E27FC236}">
                    <a16:creationId xmlns:a16="http://schemas.microsoft.com/office/drawing/2014/main" id="{3FDB3B6A-9CEB-419F-91D3-D1EE1F7CC3D9}"/>
                  </a:ext>
                </a:extLst>
              </p:cNvPr>
              <p:cNvSpPr/>
              <p:nvPr/>
            </p:nvSpPr>
            <p:spPr>
              <a:xfrm rot="10800000">
                <a:off x="6960871" y="-29783"/>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31" name="Right Triangle 430">
                <a:extLst>
                  <a:ext uri="{FF2B5EF4-FFF2-40B4-BE49-F238E27FC236}">
                    <a16:creationId xmlns:a16="http://schemas.microsoft.com/office/drawing/2014/main" id="{CD4137F7-7B0E-4F16-A5C7-EF6D3A9C35C5}"/>
                  </a:ext>
                </a:extLst>
              </p:cNvPr>
              <p:cNvSpPr/>
              <p:nvPr userDrawn="1"/>
            </p:nvSpPr>
            <p:spPr>
              <a:xfrm flipH="1" flipV="1">
                <a:off x="7828907" y="6054610"/>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32" name="Right Triangle 431">
                <a:extLst>
                  <a:ext uri="{FF2B5EF4-FFF2-40B4-BE49-F238E27FC236}">
                    <a16:creationId xmlns:a16="http://schemas.microsoft.com/office/drawing/2014/main" id="{04C4F377-1053-459B-996F-1469860F69AC}"/>
                  </a:ext>
                </a:extLst>
              </p:cNvPr>
              <p:cNvSpPr/>
              <p:nvPr/>
            </p:nvSpPr>
            <p:spPr>
              <a:xfrm flipH="1">
                <a:off x="7828907" y="5186150"/>
                <a:ext cx="870765" cy="870765"/>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33" name="Right Triangle 432">
                <a:extLst>
                  <a:ext uri="{FF2B5EF4-FFF2-40B4-BE49-F238E27FC236}">
                    <a16:creationId xmlns:a16="http://schemas.microsoft.com/office/drawing/2014/main" id="{028D5660-228A-4CB8-ACB3-4DD8F846DA9A}"/>
                  </a:ext>
                </a:extLst>
              </p:cNvPr>
              <p:cNvSpPr/>
              <p:nvPr/>
            </p:nvSpPr>
            <p:spPr>
              <a:xfrm rot="10800000" flipH="1">
                <a:off x="7828907" y="5186150"/>
                <a:ext cx="870765" cy="870765"/>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34" name="Right Triangle 433">
                <a:extLst>
                  <a:ext uri="{FF2B5EF4-FFF2-40B4-BE49-F238E27FC236}">
                    <a16:creationId xmlns:a16="http://schemas.microsoft.com/office/drawing/2014/main" id="{4AD1BFEE-5C5F-4077-AAE5-C09010EF6B0A}"/>
                  </a:ext>
                </a:extLst>
              </p:cNvPr>
              <p:cNvSpPr/>
              <p:nvPr/>
            </p:nvSpPr>
            <p:spPr>
              <a:xfrm flipH="1" flipV="1">
                <a:off x="7828907" y="3442863"/>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35" name="Right Triangle 434">
                <a:extLst>
                  <a:ext uri="{FF2B5EF4-FFF2-40B4-BE49-F238E27FC236}">
                    <a16:creationId xmlns:a16="http://schemas.microsoft.com/office/drawing/2014/main" id="{74B292CA-096D-4102-8A04-A798C39FD15E}"/>
                  </a:ext>
                </a:extLst>
              </p:cNvPr>
              <p:cNvSpPr/>
              <p:nvPr/>
            </p:nvSpPr>
            <p:spPr>
              <a:xfrm rot="10800000" flipH="1">
                <a:off x="7828907" y="4314415"/>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36" name="Right Triangle 435">
                <a:extLst>
                  <a:ext uri="{FF2B5EF4-FFF2-40B4-BE49-F238E27FC236}">
                    <a16:creationId xmlns:a16="http://schemas.microsoft.com/office/drawing/2014/main" id="{5BBC49E3-034D-44E4-B950-08A84E7E3737}"/>
                  </a:ext>
                </a:extLst>
              </p:cNvPr>
              <p:cNvSpPr/>
              <p:nvPr/>
            </p:nvSpPr>
            <p:spPr>
              <a:xfrm flipH="1">
                <a:off x="7828907" y="2574403"/>
                <a:ext cx="870765" cy="870765"/>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37" name="Right Triangle 436">
                <a:extLst>
                  <a:ext uri="{FF2B5EF4-FFF2-40B4-BE49-F238E27FC236}">
                    <a16:creationId xmlns:a16="http://schemas.microsoft.com/office/drawing/2014/main" id="{71A91E61-CEB1-4A97-B1F4-45F5FF1AC9F9}"/>
                  </a:ext>
                </a:extLst>
              </p:cNvPr>
              <p:cNvSpPr/>
              <p:nvPr/>
            </p:nvSpPr>
            <p:spPr>
              <a:xfrm rot="10800000" flipH="1">
                <a:off x="7828907" y="2574403"/>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38" name="Right Triangle 437">
                <a:extLst>
                  <a:ext uri="{FF2B5EF4-FFF2-40B4-BE49-F238E27FC236}">
                    <a16:creationId xmlns:a16="http://schemas.microsoft.com/office/drawing/2014/main" id="{24513B02-0929-4FE2-8AAA-DDB0F7F3750C}"/>
                  </a:ext>
                </a:extLst>
              </p:cNvPr>
              <p:cNvSpPr/>
              <p:nvPr/>
            </p:nvSpPr>
            <p:spPr>
              <a:xfrm flipH="1" flipV="1">
                <a:off x="7828907" y="834408"/>
                <a:ext cx="870765" cy="870765"/>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39" name="Right Triangle 438">
                <a:extLst>
                  <a:ext uri="{FF2B5EF4-FFF2-40B4-BE49-F238E27FC236}">
                    <a16:creationId xmlns:a16="http://schemas.microsoft.com/office/drawing/2014/main" id="{E15AB718-6411-43CF-B698-20196E8BC32D}"/>
                  </a:ext>
                </a:extLst>
              </p:cNvPr>
              <p:cNvSpPr/>
              <p:nvPr/>
            </p:nvSpPr>
            <p:spPr>
              <a:xfrm flipH="1">
                <a:off x="7828907" y="1705960"/>
                <a:ext cx="870765" cy="870765"/>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40" name="Right Triangle 439">
                <a:extLst>
                  <a:ext uri="{FF2B5EF4-FFF2-40B4-BE49-F238E27FC236}">
                    <a16:creationId xmlns:a16="http://schemas.microsoft.com/office/drawing/2014/main" id="{0C0B5005-0686-49DE-9979-189D230B690E}"/>
                  </a:ext>
                </a:extLst>
              </p:cNvPr>
              <p:cNvSpPr/>
              <p:nvPr/>
            </p:nvSpPr>
            <p:spPr>
              <a:xfrm flipH="1">
                <a:off x="7828907" y="-34225"/>
                <a:ext cx="870765" cy="870765"/>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41" name="Right Triangle 440">
                <a:extLst>
                  <a:ext uri="{FF2B5EF4-FFF2-40B4-BE49-F238E27FC236}">
                    <a16:creationId xmlns:a16="http://schemas.microsoft.com/office/drawing/2014/main" id="{1A6421A1-5280-407B-90E8-45B5811DE4FF}"/>
                  </a:ext>
                </a:extLst>
              </p:cNvPr>
              <p:cNvSpPr/>
              <p:nvPr/>
            </p:nvSpPr>
            <p:spPr>
              <a:xfrm rot="10800000" flipH="1">
                <a:off x="7828907" y="-29783"/>
                <a:ext cx="870765" cy="870765"/>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grpSp>
      </p:grpSp>
      <p:sp>
        <p:nvSpPr>
          <p:cNvPr id="4" name="Rectangle 3">
            <a:extLst>
              <a:ext uri="{FF2B5EF4-FFF2-40B4-BE49-F238E27FC236}">
                <a16:creationId xmlns:a16="http://schemas.microsoft.com/office/drawing/2014/main" id="{C0D6575D-FA54-4D6B-A120-8F91FF4ED0F9}"/>
              </a:ext>
            </a:extLst>
          </p:cNvPr>
          <p:cNvSpPr/>
          <p:nvPr userDrawn="1"/>
        </p:nvSpPr>
        <p:spPr>
          <a:xfrm>
            <a:off x="2" y="0"/>
            <a:ext cx="12191997" cy="6858000"/>
          </a:xfrm>
          <a:prstGeom prst="rect">
            <a:avLst/>
          </a:prstGeom>
          <a:solidFill>
            <a:srgbClr val="002142">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userDrawn="1">
            <p:ph type="body" sz="quarter" idx="12"/>
          </p:nvPr>
        </p:nvSpPr>
        <p:spPr>
          <a:xfrm>
            <a:off x="849309" y="2628220"/>
            <a:ext cx="5246137" cy="1500187"/>
          </a:xfrm>
        </p:spPr>
        <p:txBody>
          <a:bodyPr anchor="ctr"/>
          <a:lstStyle>
            <a:lvl1pPr>
              <a:lnSpc>
                <a:spcPct val="100000"/>
              </a:lnSpc>
              <a:spcBef>
                <a:spcPts val="0"/>
              </a:spcBef>
              <a:defRPr sz="3599"/>
            </a:lvl1pPr>
            <a:lvl2pPr marL="272968" indent="0">
              <a:buNone/>
              <a:defRPr/>
            </a:lvl2pPr>
          </a:lstStyle>
          <a:p>
            <a:pPr lvl="0"/>
            <a:r>
              <a:rPr lang="en-US"/>
              <a:t>Edit Master text styles</a:t>
            </a:r>
          </a:p>
        </p:txBody>
      </p:sp>
      <p:sp>
        <p:nvSpPr>
          <p:cNvPr id="872" name="Rectangle 871">
            <a:extLst>
              <a:ext uri="{FF2B5EF4-FFF2-40B4-BE49-F238E27FC236}">
                <a16:creationId xmlns:a16="http://schemas.microsoft.com/office/drawing/2014/main" id="{6471A44C-0240-4D32-A1C2-B7E58448C427}"/>
              </a:ext>
            </a:extLst>
          </p:cNvPr>
          <p:cNvSpPr/>
          <p:nvPr userDrawn="1"/>
        </p:nvSpPr>
        <p:spPr bwMode="ltGray">
          <a:xfrm>
            <a:off x="-3442"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grpSp>
        <p:nvGrpSpPr>
          <p:cNvPr id="762" name="Group 761">
            <a:extLst>
              <a:ext uri="{FF2B5EF4-FFF2-40B4-BE49-F238E27FC236}">
                <a16:creationId xmlns:a16="http://schemas.microsoft.com/office/drawing/2014/main" id="{96955FCA-8B11-477A-9A36-9D9A120498A2}"/>
              </a:ext>
            </a:extLst>
          </p:cNvPr>
          <p:cNvGrpSpPr/>
          <p:nvPr userDrawn="1"/>
        </p:nvGrpSpPr>
        <p:grpSpPr bwMode="black">
          <a:xfrm>
            <a:off x="618041" y="6446047"/>
            <a:ext cx="1100079" cy="173355"/>
            <a:chOff x="-84138" y="5622925"/>
            <a:chExt cx="4330701" cy="682626"/>
          </a:xfrm>
          <a:solidFill>
            <a:schemeClr val="tx2"/>
          </a:solidFill>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grpSp>
      <p:sp>
        <p:nvSpPr>
          <p:cNvPr id="865" name="Freeform: Shape 864">
            <a:extLst>
              <a:ext uri="{FF2B5EF4-FFF2-40B4-BE49-F238E27FC236}">
                <a16:creationId xmlns:a16="http://schemas.microsoft.com/office/drawing/2014/main" id="{E144BB42-8F82-4E98-A22B-CA1ED09613AE}"/>
              </a:ext>
            </a:extLst>
          </p:cNvPr>
          <p:cNvSpPr/>
          <p:nvPr userDrawn="1"/>
        </p:nvSpPr>
        <p:spPr bwMode="black">
          <a:xfrm>
            <a:off x="565613" y="2687489"/>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1512" name="TextBox 1511">
            <a:extLst>
              <a:ext uri="{FF2B5EF4-FFF2-40B4-BE49-F238E27FC236}">
                <a16:creationId xmlns:a16="http://schemas.microsoft.com/office/drawing/2014/main" id="{6C78DB77-69E8-414D-8309-EC1F1C8DCA8E}"/>
              </a:ext>
            </a:extLst>
          </p:cNvPr>
          <p:cNvSpPr txBox="1"/>
          <p:nvPr userDrawn="1"/>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Tree>
    <p:extLst>
      <p:ext uri="{BB962C8B-B14F-4D97-AF65-F5344CB8AC3E}">
        <p14:creationId xmlns:p14="http://schemas.microsoft.com/office/powerpoint/2010/main" val="53278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56EC76-638D-4A38-8ED2-227B6EFFA156}"/>
              </a:ext>
            </a:extLst>
          </p:cNvPr>
          <p:cNvGrpSpPr/>
          <p:nvPr userDrawn="1"/>
        </p:nvGrpSpPr>
        <p:grpSpPr>
          <a:xfrm>
            <a:off x="-3444" y="2136219"/>
            <a:ext cx="12189460" cy="2610777"/>
            <a:chOff x="-3443" y="2136216"/>
            <a:chExt cx="12186286" cy="2610777"/>
          </a:xfrm>
        </p:grpSpPr>
        <p:sp>
          <p:nvSpPr>
            <p:cNvPr id="155" name="Right Triangle 154">
              <a:extLst>
                <a:ext uri="{FF2B5EF4-FFF2-40B4-BE49-F238E27FC236}">
                  <a16:creationId xmlns:a16="http://schemas.microsoft.com/office/drawing/2014/main" id="{5FA8FED0-8DD4-4D6A-9C0C-DE1A1166D01E}"/>
                </a:ext>
              </a:extLst>
            </p:cNvPr>
            <p:cNvSpPr/>
            <p:nvPr/>
          </p:nvSpPr>
          <p:spPr>
            <a:xfrm>
              <a:off x="1735469" y="387622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54" name="Right Triangle 153">
              <a:extLst>
                <a:ext uri="{FF2B5EF4-FFF2-40B4-BE49-F238E27FC236}">
                  <a16:creationId xmlns:a16="http://schemas.microsoft.com/office/drawing/2014/main" id="{7FB469B7-4276-471E-9448-DF737207A592}"/>
                </a:ext>
              </a:extLst>
            </p:cNvPr>
            <p:cNvSpPr/>
            <p:nvPr/>
          </p:nvSpPr>
          <p:spPr>
            <a:xfrm flipV="1">
              <a:off x="1735469" y="3004676"/>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56" name="Right Triangle 155">
              <a:extLst>
                <a:ext uri="{FF2B5EF4-FFF2-40B4-BE49-F238E27FC236}">
                  <a16:creationId xmlns:a16="http://schemas.microsoft.com/office/drawing/2014/main" id="{7CA0FE44-DB49-409F-BD38-0660EBD13FCF}"/>
                </a:ext>
              </a:extLst>
            </p:cNvPr>
            <p:cNvSpPr/>
            <p:nvPr/>
          </p:nvSpPr>
          <p:spPr>
            <a:xfrm rot="10800000">
              <a:off x="1735469" y="3876228"/>
              <a:ext cx="870765" cy="870765"/>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57" name="Right Triangle 156">
              <a:extLst>
                <a:ext uri="{FF2B5EF4-FFF2-40B4-BE49-F238E27FC236}">
                  <a16:creationId xmlns:a16="http://schemas.microsoft.com/office/drawing/2014/main" id="{FBE8E21F-0787-4DC6-A403-4FBE1AC0875B}"/>
                </a:ext>
              </a:extLst>
            </p:cNvPr>
            <p:cNvSpPr/>
            <p:nvPr/>
          </p:nvSpPr>
          <p:spPr>
            <a:xfrm>
              <a:off x="1735469" y="2136216"/>
              <a:ext cx="870765" cy="870765"/>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65" name="Right Triangle 164">
              <a:extLst>
                <a:ext uri="{FF2B5EF4-FFF2-40B4-BE49-F238E27FC236}">
                  <a16:creationId xmlns:a16="http://schemas.microsoft.com/office/drawing/2014/main" id="{AE3CEC26-FE39-4FB0-8250-CB9CADD2FFD6}"/>
                </a:ext>
              </a:extLst>
            </p:cNvPr>
            <p:cNvSpPr/>
            <p:nvPr/>
          </p:nvSpPr>
          <p:spPr>
            <a:xfrm flipH="1" flipV="1">
              <a:off x="2606234" y="3004676"/>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66" name="Right Triangle 165">
              <a:extLst>
                <a:ext uri="{FF2B5EF4-FFF2-40B4-BE49-F238E27FC236}">
                  <a16:creationId xmlns:a16="http://schemas.microsoft.com/office/drawing/2014/main" id="{D6D532D5-DC84-4F8D-94BB-3ECF487624A0}"/>
                </a:ext>
              </a:extLst>
            </p:cNvPr>
            <p:cNvSpPr/>
            <p:nvPr/>
          </p:nvSpPr>
          <p:spPr>
            <a:xfrm rot="10800000" flipH="1" flipV="1">
              <a:off x="2606235" y="3004676"/>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67" name="Right Triangle 166">
              <a:extLst>
                <a:ext uri="{FF2B5EF4-FFF2-40B4-BE49-F238E27FC236}">
                  <a16:creationId xmlns:a16="http://schemas.microsoft.com/office/drawing/2014/main" id="{79AB0896-3FFE-4A5A-BE0E-8537F0F343B0}"/>
                </a:ext>
              </a:extLst>
            </p:cNvPr>
            <p:cNvSpPr/>
            <p:nvPr/>
          </p:nvSpPr>
          <p:spPr>
            <a:xfrm flipH="1">
              <a:off x="2606234" y="387622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68" name="Right Triangle 167">
              <a:extLst>
                <a:ext uri="{FF2B5EF4-FFF2-40B4-BE49-F238E27FC236}">
                  <a16:creationId xmlns:a16="http://schemas.microsoft.com/office/drawing/2014/main" id="{BA003A24-3A48-4FA4-BCEC-A40606705036}"/>
                </a:ext>
              </a:extLst>
            </p:cNvPr>
            <p:cNvSpPr/>
            <p:nvPr/>
          </p:nvSpPr>
          <p:spPr>
            <a:xfrm flipH="1">
              <a:off x="2606234" y="2136216"/>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69" name="Right Triangle 168">
              <a:extLst>
                <a:ext uri="{FF2B5EF4-FFF2-40B4-BE49-F238E27FC236}">
                  <a16:creationId xmlns:a16="http://schemas.microsoft.com/office/drawing/2014/main" id="{B9C6201B-A5BA-465A-9845-548A50B331B7}"/>
                </a:ext>
              </a:extLst>
            </p:cNvPr>
            <p:cNvSpPr/>
            <p:nvPr/>
          </p:nvSpPr>
          <p:spPr>
            <a:xfrm rot="10800000" flipH="1">
              <a:off x="2606235" y="2136216"/>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79" name="Right Triangle 178">
              <a:extLst>
                <a:ext uri="{FF2B5EF4-FFF2-40B4-BE49-F238E27FC236}">
                  <a16:creationId xmlns:a16="http://schemas.microsoft.com/office/drawing/2014/main" id="{6890C6F8-8B73-4C9D-9FB8-0A861239347B}"/>
                </a:ext>
              </a:extLst>
            </p:cNvPr>
            <p:cNvSpPr/>
            <p:nvPr/>
          </p:nvSpPr>
          <p:spPr>
            <a:xfrm flipV="1">
              <a:off x="3476998" y="3004676"/>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80" name="Right Triangle 179">
              <a:extLst>
                <a:ext uri="{FF2B5EF4-FFF2-40B4-BE49-F238E27FC236}">
                  <a16:creationId xmlns:a16="http://schemas.microsoft.com/office/drawing/2014/main" id="{BE2F49FB-9F53-4207-BF11-5705C9F585DC}"/>
                </a:ext>
              </a:extLst>
            </p:cNvPr>
            <p:cNvSpPr/>
            <p:nvPr/>
          </p:nvSpPr>
          <p:spPr>
            <a:xfrm>
              <a:off x="3476998" y="3876228"/>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81" name="Right Triangle 180">
              <a:extLst>
                <a:ext uri="{FF2B5EF4-FFF2-40B4-BE49-F238E27FC236}">
                  <a16:creationId xmlns:a16="http://schemas.microsoft.com/office/drawing/2014/main" id="{49AA2AF9-B9D3-4AA2-BE56-3047320F742D}"/>
                </a:ext>
              </a:extLst>
            </p:cNvPr>
            <p:cNvSpPr/>
            <p:nvPr/>
          </p:nvSpPr>
          <p:spPr>
            <a:xfrm rot="10800000">
              <a:off x="3476999" y="387622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82" name="Right Triangle 181">
              <a:extLst>
                <a:ext uri="{FF2B5EF4-FFF2-40B4-BE49-F238E27FC236}">
                  <a16:creationId xmlns:a16="http://schemas.microsoft.com/office/drawing/2014/main" id="{1CD6500D-0101-4B98-93C8-0EE91EB84067}"/>
                </a:ext>
              </a:extLst>
            </p:cNvPr>
            <p:cNvSpPr/>
            <p:nvPr/>
          </p:nvSpPr>
          <p:spPr>
            <a:xfrm>
              <a:off x="3476998" y="2136216"/>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83" name="Right Triangle 182">
              <a:extLst>
                <a:ext uri="{FF2B5EF4-FFF2-40B4-BE49-F238E27FC236}">
                  <a16:creationId xmlns:a16="http://schemas.microsoft.com/office/drawing/2014/main" id="{F01FE68F-15AC-4463-82F9-C7E2DEBFD335}"/>
                </a:ext>
              </a:extLst>
            </p:cNvPr>
            <p:cNvSpPr/>
            <p:nvPr/>
          </p:nvSpPr>
          <p:spPr>
            <a:xfrm rot="10800000">
              <a:off x="3476998" y="2136216"/>
              <a:ext cx="870765" cy="870765"/>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90" name="Right Triangle 189">
              <a:extLst>
                <a:ext uri="{FF2B5EF4-FFF2-40B4-BE49-F238E27FC236}">
                  <a16:creationId xmlns:a16="http://schemas.microsoft.com/office/drawing/2014/main" id="{98D26781-6997-4985-95F5-35A529A9E9A8}"/>
                </a:ext>
              </a:extLst>
            </p:cNvPr>
            <p:cNvSpPr/>
            <p:nvPr/>
          </p:nvSpPr>
          <p:spPr>
            <a:xfrm flipH="1" flipV="1">
              <a:off x="4347764" y="3004676"/>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91" name="Right Triangle 190">
              <a:extLst>
                <a:ext uri="{FF2B5EF4-FFF2-40B4-BE49-F238E27FC236}">
                  <a16:creationId xmlns:a16="http://schemas.microsoft.com/office/drawing/2014/main" id="{1B8AC2AE-1402-46ED-BB40-7DCC1ABCA3EE}"/>
                </a:ext>
              </a:extLst>
            </p:cNvPr>
            <p:cNvSpPr/>
            <p:nvPr/>
          </p:nvSpPr>
          <p:spPr>
            <a:xfrm rot="10800000" flipH="1" flipV="1">
              <a:off x="4347765" y="3004676"/>
              <a:ext cx="870765" cy="870765"/>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92" name="Right Triangle 191">
              <a:extLst>
                <a:ext uri="{FF2B5EF4-FFF2-40B4-BE49-F238E27FC236}">
                  <a16:creationId xmlns:a16="http://schemas.microsoft.com/office/drawing/2014/main" id="{BE8A0218-6DDC-4382-AE90-7006ABCF0518}"/>
                </a:ext>
              </a:extLst>
            </p:cNvPr>
            <p:cNvSpPr/>
            <p:nvPr/>
          </p:nvSpPr>
          <p:spPr>
            <a:xfrm flipH="1">
              <a:off x="4347764" y="387622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93" name="Right Triangle 192">
              <a:extLst>
                <a:ext uri="{FF2B5EF4-FFF2-40B4-BE49-F238E27FC236}">
                  <a16:creationId xmlns:a16="http://schemas.microsoft.com/office/drawing/2014/main" id="{4D7821BA-7E97-4AB5-911A-ABC1058B374C}"/>
                </a:ext>
              </a:extLst>
            </p:cNvPr>
            <p:cNvSpPr/>
            <p:nvPr/>
          </p:nvSpPr>
          <p:spPr>
            <a:xfrm rot="10800000" flipH="1">
              <a:off x="4347764" y="2136216"/>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02" name="Right Triangle 201">
              <a:extLst>
                <a:ext uri="{FF2B5EF4-FFF2-40B4-BE49-F238E27FC236}">
                  <a16:creationId xmlns:a16="http://schemas.microsoft.com/office/drawing/2014/main" id="{7BD3469A-0CA8-4FD2-9F99-AEC74B0A381C}"/>
                </a:ext>
              </a:extLst>
            </p:cNvPr>
            <p:cNvSpPr/>
            <p:nvPr/>
          </p:nvSpPr>
          <p:spPr>
            <a:xfrm rot="10800000" flipH="1" flipV="1">
              <a:off x="6090105" y="3004676"/>
              <a:ext cx="870765" cy="870765"/>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03" name="Right Triangle 202">
              <a:extLst>
                <a:ext uri="{FF2B5EF4-FFF2-40B4-BE49-F238E27FC236}">
                  <a16:creationId xmlns:a16="http://schemas.microsoft.com/office/drawing/2014/main" id="{2FFC27F6-B463-44C1-8B58-8D3D14347D4C}"/>
                </a:ext>
              </a:extLst>
            </p:cNvPr>
            <p:cNvSpPr/>
            <p:nvPr/>
          </p:nvSpPr>
          <p:spPr>
            <a:xfrm rot="10800000" flipH="1">
              <a:off x="6090105" y="387622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04" name="Right Triangle 203">
              <a:extLst>
                <a:ext uri="{FF2B5EF4-FFF2-40B4-BE49-F238E27FC236}">
                  <a16:creationId xmlns:a16="http://schemas.microsoft.com/office/drawing/2014/main" id="{025652CC-8169-46A5-B0AF-2861509755D0}"/>
                </a:ext>
              </a:extLst>
            </p:cNvPr>
            <p:cNvSpPr/>
            <p:nvPr/>
          </p:nvSpPr>
          <p:spPr>
            <a:xfrm flipH="1">
              <a:off x="6090104" y="2136216"/>
              <a:ext cx="870765" cy="870765"/>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13" name="Right Triangle 212">
              <a:extLst>
                <a:ext uri="{FF2B5EF4-FFF2-40B4-BE49-F238E27FC236}">
                  <a16:creationId xmlns:a16="http://schemas.microsoft.com/office/drawing/2014/main" id="{C18CA455-1424-4D67-BD9F-75CF0ACC70D6}"/>
                </a:ext>
              </a:extLst>
            </p:cNvPr>
            <p:cNvSpPr/>
            <p:nvPr/>
          </p:nvSpPr>
          <p:spPr>
            <a:xfrm flipV="1">
              <a:off x="5218935" y="3004676"/>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14" name="Right Triangle 213">
              <a:extLst>
                <a:ext uri="{FF2B5EF4-FFF2-40B4-BE49-F238E27FC236}">
                  <a16:creationId xmlns:a16="http://schemas.microsoft.com/office/drawing/2014/main" id="{C3E0285C-842C-48AD-B1DE-B9C4FC1F0B44}"/>
                </a:ext>
              </a:extLst>
            </p:cNvPr>
            <p:cNvSpPr/>
            <p:nvPr/>
          </p:nvSpPr>
          <p:spPr>
            <a:xfrm rot="10800000" flipV="1">
              <a:off x="5218936" y="3004676"/>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15" name="Right Triangle 214">
              <a:extLst>
                <a:ext uri="{FF2B5EF4-FFF2-40B4-BE49-F238E27FC236}">
                  <a16:creationId xmlns:a16="http://schemas.microsoft.com/office/drawing/2014/main" id="{472D8FD2-1DF2-48AC-8523-EF27B036D72A}"/>
                </a:ext>
              </a:extLst>
            </p:cNvPr>
            <p:cNvSpPr/>
            <p:nvPr/>
          </p:nvSpPr>
          <p:spPr>
            <a:xfrm rot="10800000">
              <a:off x="5218936" y="3876228"/>
              <a:ext cx="870765" cy="870765"/>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16" name="Right Triangle 215">
              <a:extLst>
                <a:ext uri="{FF2B5EF4-FFF2-40B4-BE49-F238E27FC236}">
                  <a16:creationId xmlns:a16="http://schemas.microsoft.com/office/drawing/2014/main" id="{AE57DEF1-6AFB-43A2-B0CF-359B830456C9}"/>
                </a:ext>
              </a:extLst>
            </p:cNvPr>
            <p:cNvSpPr/>
            <p:nvPr/>
          </p:nvSpPr>
          <p:spPr>
            <a:xfrm>
              <a:off x="5218935" y="2136216"/>
              <a:ext cx="870765" cy="870765"/>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17" name="Right Triangle 216">
              <a:extLst>
                <a:ext uri="{FF2B5EF4-FFF2-40B4-BE49-F238E27FC236}">
                  <a16:creationId xmlns:a16="http://schemas.microsoft.com/office/drawing/2014/main" id="{A2574DF2-0023-4038-AFC6-97EDBE3DD608}"/>
                </a:ext>
              </a:extLst>
            </p:cNvPr>
            <p:cNvSpPr/>
            <p:nvPr/>
          </p:nvSpPr>
          <p:spPr>
            <a:xfrm rot="10800000">
              <a:off x="5218935" y="2136216"/>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26" name="Right Triangle 225">
              <a:extLst>
                <a:ext uri="{FF2B5EF4-FFF2-40B4-BE49-F238E27FC236}">
                  <a16:creationId xmlns:a16="http://schemas.microsoft.com/office/drawing/2014/main" id="{51A98C38-42D3-4D84-8147-E100CD316236}"/>
                </a:ext>
              </a:extLst>
            </p:cNvPr>
            <p:cNvSpPr/>
            <p:nvPr/>
          </p:nvSpPr>
          <p:spPr>
            <a:xfrm flipV="1">
              <a:off x="-3443" y="3004676"/>
              <a:ext cx="870765" cy="870765"/>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28" name="Right Triangle 227">
              <a:extLst>
                <a:ext uri="{FF2B5EF4-FFF2-40B4-BE49-F238E27FC236}">
                  <a16:creationId xmlns:a16="http://schemas.microsoft.com/office/drawing/2014/main" id="{1F271D12-D2FB-410D-A3AD-7D76B87C9CD3}"/>
                </a:ext>
              </a:extLst>
            </p:cNvPr>
            <p:cNvSpPr/>
            <p:nvPr/>
          </p:nvSpPr>
          <p:spPr>
            <a:xfrm rot="10800000" flipV="1">
              <a:off x="-3442" y="3004676"/>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29" name="Right Triangle 228">
              <a:extLst>
                <a:ext uri="{FF2B5EF4-FFF2-40B4-BE49-F238E27FC236}">
                  <a16:creationId xmlns:a16="http://schemas.microsoft.com/office/drawing/2014/main" id="{49A2CF9E-9622-4B7A-B48C-BECF54D4DDF7}"/>
                </a:ext>
              </a:extLst>
            </p:cNvPr>
            <p:cNvSpPr/>
            <p:nvPr/>
          </p:nvSpPr>
          <p:spPr>
            <a:xfrm>
              <a:off x="-3443" y="3876228"/>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33" name="Right Triangle 232">
              <a:extLst>
                <a:ext uri="{FF2B5EF4-FFF2-40B4-BE49-F238E27FC236}">
                  <a16:creationId xmlns:a16="http://schemas.microsoft.com/office/drawing/2014/main" id="{3F372B3F-6F1B-4465-8F2E-41F4C97B719E}"/>
                </a:ext>
              </a:extLst>
            </p:cNvPr>
            <p:cNvSpPr/>
            <p:nvPr/>
          </p:nvSpPr>
          <p:spPr>
            <a:xfrm rot="10800000">
              <a:off x="-3442" y="3876228"/>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34" name="Right Triangle 233">
              <a:extLst>
                <a:ext uri="{FF2B5EF4-FFF2-40B4-BE49-F238E27FC236}">
                  <a16:creationId xmlns:a16="http://schemas.microsoft.com/office/drawing/2014/main" id="{32B4B608-4C33-45E4-B9CD-A291F7F2B62C}"/>
                </a:ext>
              </a:extLst>
            </p:cNvPr>
            <p:cNvSpPr/>
            <p:nvPr/>
          </p:nvSpPr>
          <p:spPr>
            <a:xfrm>
              <a:off x="-3443" y="2136216"/>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35" name="Right Triangle 234">
              <a:extLst>
                <a:ext uri="{FF2B5EF4-FFF2-40B4-BE49-F238E27FC236}">
                  <a16:creationId xmlns:a16="http://schemas.microsoft.com/office/drawing/2014/main" id="{F208900A-4691-4F2A-B3E7-7E22AC5E1F8A}"/>
                </a:ext>
              </a:extLst>
            </p:cNvPr>
            <p:cNvSpPr/>
            <p:nvPr/>
          </p:nvSpPr>
          <p:spPr>
            <a:xfrm rot="10800000">
              <a:off x="-3442" y="2136216"/>
              <a:ext cx="870765" cy="870765"/>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43" name="Right Triangle 242">
              <a:extLst>
                <a:ext uri="{FF2B5EF4-FFF2-40B4-BE49-F238E27FC236}">
                  <a16:creationId xmlns:a16="http://schemas.microsoft.com/office/drawing/2014/main" id="{255FCDFF-127B-4C53-BC32-4473778C997A}"/>
                </a:ext>
              </a:extLst>
            </p:cNvPr>
            <p:cNvSpPr/>
            <p:nvPr/>
          </p:nvSpPr>
          <p:spPr>
            <a:xfrm flipH="1" flipV="1">
              <a:off x="864594" y="3004676"/>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44" name="Right Triangle 243">
              <a:extLst>
                <a:ext uri="{FF2B5EF4-FFF2-40B4-BE49-F238E27FC236}">
                  <a16:creationId xmlns:a16="http://schemas.microsoft.com/office/drawing/2014/main" id="{01CC8899-78B0-424C-BC8A-100F7C957786}"/>
                </a:ext>
              </a:extLst>
            </p:cNvPr>
            <p:cNvSpPr/>
            <p:nvPr/>
          </p:nvSpPr>
          <p:spPr>
            <a:xfrm rot="10800000" flipH="1">
              <a:off x="864594" y="3876228"/>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45" name="Right Triangle 244">
              <a:extLst>
                <a:ext uri="{FF2B5EF4-FFF2-40B4-BE49-F238E27FC236}">
                  <a16:creationId xmlns:a16="http://schemas.microsoft.com/office/drawing/2014/main" id="{5B777FA4-AE3A-4A69-8F90-FB8ED30889B0}"/>
                </a:ext>
              </a:extLst>
            </p:cNvPr>
            <p:cNvSpPr/>
            <p:nvPr/>
          </p:nvSpPr>
          <p:spPr>
            <a:xfrm flipH="1">
              <a:off x="864594" y="2136216"/>
              <a:ext cx="870765" cy="870765"/>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46" name="Right Triangle 245">
              <a:extLst>
                <a:ext uri="{FF2B5EF4-FFF2-40B4-BE49-F238E27FC236}">
                  <a16:creationId xmlns:a16="http://schemas.microsoft.com/office/drawing/2014/main" id="{465E6949-4630-480B-B7A9-79BF4B7B356D}"/>
                </a:ext>
              </a:extLst>
            </p:cNvPr>
            <p:cNvSpPr/>
            <p:nvPr/>
          </p:nvSpPr>
          <p:spPr>
            <a:xfrm rot="10800000" flipH="1">
              <a:off x="864594" y="2136216"/>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79" name="Right Triangle 78">
              <a:extLst>
                <a:ext uri="{FF2B5EF4-FFF2-40B4-BE49-F238E27FC236}">
                  <a16:creationId xmlns:a16="http://schemas.microsoft.com/office/drawing/2014/main" id="{1217427F-0A31-45E2-8C2C-DDECEB3F870F}"/>
                </a:ext>
              </a:extLst>
            </p:cNvPr>
            <p:cNvSpPr/>
            <p:nvPr/>
          </p:nvSpPr>
          <p:spPr>
            <a:xfrm flipV="1">
              <a:off x="8699782" y="3004676"/>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80" name="Right Triangle 79">
              <a:extLst>
                <a:ext uri="{FF2B5EF4-FFF2-40B4-BE49-F238E27FC236}">
                  <a16:creationId xmlns:a16="http://schemas.microsoft.com/office/drawing/2014/main" id="{6674C21B-0527-42D1-9201-53DE8931A826}"/>
                </a:ext>
              </a:extLst>
            </p:cNvPr>
            <p:cNvSpPr/>
            <p:nvPr/>
          </p:nvSpPr>
          <p:spPr>
            <a:xfrm>
              <a:off x="8699782" y="387622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81" name="Right Triangle 80">
              <a:extLst>
                <a:ext uri="{FF2B5EF4-FFF2-40B4-BE49-F238E27FC236}">
                  <a16:creationId xmlns:a16="http://schemas.microsoft.com/office/drawing/2014/main" id="{D9D6973F-49B9-4193-9909-FC6B141C292C}"/>
                </a:ext>
              </a:extLst>
            </p:cNvPr>
            <p:cNvSpPr/>
            <p:nvPr/>
          </p:nvSpPr>
          <p:spPr>
            <a:xfrm rot="10800000">
              <a:off x="8699782" y="3876228"/>
              <a:ext cx="870765" cy="870765"/>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82" name="Right Triangle 81">
              <a:extLst>
                <a:ext uri="{FF2B5EF4-FFF2-40B4-BE49-F238E27FC236}">
                  <a16:creationId xmlns:a16="http://schemas.microsoft.com/office/drawing/2014/main" id="{0578BE15-F3AE-4101-88E1-653786CCEE9E}"/>
                </a:ext>
              </a:extLst>
            </p:cNvPr>
            <p:cNvSpPr/>
            <p:nvPr/>
          </p:nvSpPr>
          <p:spPr>
            <a:xfrm>
              <a:off x="8699782" y="2136216"/>
              <a:ext cx="870765" cy="870765"/>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90" name="Right Triangle 89">
              <a:extLst>
                <a:ext uri="{FF2B5EF4-FFF2-40B4-BE49-F238E27FC236}">
                  <a16:creationId xmlns:a16="http://schemas.microsoft.com/office/drawing/2014/main" id="{04E7BB95-325E-485D-A5C9-A8B1468A0FA6}"/>
                </a:ext>
              </a:extLst>
            </p:cNvPr>
            <p:cNvSpPr/>
            <p:nvPr/>
          </p:nvSpPr>
          <p:spPr>
            <a:xfrm flipH="1" flipV="1">
              <a:off x="9570547" y="3004676"/>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91" name="Right Triangle 90">
              <a:extLst>
                <a:ext uri="{FF2B5EF4-FFF2-40B4-BE49-F238E27FC236}">
                  <a16:creationId xmlns:a16="http://schemas.microsoft.com/office/drawing/2014/main" id="{0CF2A92D-AFD3-452A-8A92-A3AE3140AB01}"/>
                </a:ext>
              </a:extLst>
            </p:cNvPr>
            <p:cNvSpPr/>
            <p:nvPr/>
          </p:nvSpPr>
          <p:spPr>
            <a:xfrm rot="10800000" flipH="1" flipV="1">
              <a:off x="9570548" y="3004676"/>
              <a:ext cx="870765" cy="870765"/>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92" name="Right Triangle 91">
              <a:extLst>
                <a:ext uri="{FF2B5EF4-FFF2-40B4-BE49-F238E27FC236}">
                  <a16:creationId xmlns:a16="http://schemas.microsoft.com/office/drawing/2014/main" id="{1730368A-E9A7-4290-8CDC-EA94A12367B7}"/>
                </a:ext>
              </a:extLst>
            </p:cNvPr>
            <p:cNvSpPr/>
            <p:nvPr/>
          </p:nvSpPr>
          <p:spPr>
            <a:xfrm flipH="1">
              <a:off x="9570547" y="387622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93" name="Right Triangle 92">
              <a:extLst>
                <a:ext uri="{FF2B5EF4-FFF2-40B4-BE49-F238E27FC236}">
                  <a16:creationId xmlns:a16="http://schemas.microsoft.com/office/drawing/2014/main" id="{BA5E4066-ECDC-492D-B492-DCAB940F10DE}"/>
                </a:ext>
              </a:extLst>
            </p:cNvPr>
            <p:cNvSpPr/>
            <p:nvPr/>
          </p:nvSpPr>
          <p:spPr>
            <a:xfrm flipH="1">
              <a:off x="9570547" y="2136216"/>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94" name="Right Triangle 93">
              <a:extLst>
                <a:ext uri="{FF2B5EF4-FFF2-40B4-BE49-F238E27FC236}">
                  <a16:creationId xmlns:a16="http://schemas.microsoft.com/office/drawing/2014/main" id="{6421E165-1A6C-4127-ADFB-17893F4C3EDB}"/>
                </a:ext>
              </a:extLst>
            </p:cNvPr>
            <p:cNvSpPr/>
            <p:nvPr/>
          </p:nvSpPr>
          <p:spPr>
            <a:xfrm rot="10800000" flipH="1">
              <a:off x="9570548" y="2136216"/>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04" name="Right Triangle 103">
              <a:extLst>
                <a:ext uri="{FF2B5EF4-FFF2-40B4-BE49-F238E27FC236}">
                  <a16:creationId xmlns:a16="http://schemas.microsoft.com/office/drawing/2014/main" id="{4602D62C-E041-4591-ACF7-3311A2E60DF0}"/>
                </a:ext>
              </a:extLst>
            </p:cNvPr>
            <p:cNvSpPr/>
            <p:nvPr/>
          </p:nvSpPr>
          <p:spPr>
            <a:xfrm flipV="1">
              <a:off x="10441311" y="3004676"/>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05" name="Right Triangle 104">
              <a:extLst>
                <a:ext uri="{FF2B5EF4-FFF2-40B4-BE49-F238E27FC236}">
                  <a16:creationId xmlns:a16="http://schemas.microsoft.com/office/drawing/2014/main" id="{61F2C384-8B0E-4974-BC06-45E472ECFF89}"/>
                </a:ext>
              </a:extLst>
            </p:cNvPr>
            <p:cNvSpPr/>
            <p:nvPr/>
          </p:nvSpPr>
          <p:spPr>
            <a:xfrm>
              <a:off x="10441311" y="3876228"/>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06" name="Right Triangle 105">
              <a:extLst>
                <a:ext uri="{FF2B5EF4-FFF2-40B4-BE49-F238E27FC236}">
                  <a16:creationId xmlns:a16="http://schemas.microsoft.com/office/drawing/2014/main" id="{1FA9082B-69F1-4EF9-A5EB-F119D657D4BD}"/>
                </a:ext>
              </a:extLst>
            </p:cNvPr>
            <p:cNvSpPr/>
            <p:nvPr/>
          </p:nvSpPr>
          <p:spPr>
            <a:xfrm rot="10800000">
              <a:off x="10441312" y="387622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07" name="Right Triangle 106">
              <a:extLst>
                <a:ext uri="{FF2B5EF4-FFF2-40B4-BE49-F238E27FC236}">
                  <a16:creationId xmlns:a16="http://schemas.microsoft.com/office/drawing/2014/main" id="{F3A2C5CA-42B1-4715-B518-90722328CB27}"/>
                </a:ext>
              </a:extLst>
            </p:cNvPr>
            <p:cNvSpPr/>
            <p:nvPr/>
          </p:nvSpPr>
          <p:spPr>
            <a:xfrm>
              <a:off x="10441311" y="2136216"/>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08" name="Right Triangle 107">
              <a:extLst>
                <a:ext uri="{FF2B5EF4-FFF2-40B4-BE49-F238E27FC236}">
                  <a16:creationId xmlns:a16="http://schemas.microsoft.com/office/drawing/2014/main" id="{36CAA8C0-67CD-41A9-AFD9-442644AE8C5C}"/>
                </a:ext>
              </a:extLst>
            </p:cNvPr>
            <p:cNvSpPr/>
            <p:nvPr/>
          </p:nvSpPr>
          <p:spPr>
            <a:xfrm rot="10800000">
              <a:off x="10441311" y="2136216"/>
              <a:ext cx="870765" cy="870765"/>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16" name="Right Triangle 115">
              <a:extLst>
                <a:ext uri="{FF2B5EF4-FFF2-40B4-BE49-F238E27FC236}">
                  <a16:creationId xmlns:a16="http://schemas.microsoft.com/office/drawing/2014/main" id="{BB98C255-3CEC-4B5D-B2E7-CAD7FE5F036A}"/>
                </a:ext>
              </a:extLst>
            </p:cNvPr>
            <p:cNvSpPr/>
            <p:nvPr/>
          </p:nvSpPr>
          <p:spPr>
            <a:xfrm flipH="1" flipV="1">
              <a:off x="11312077" y="3004676"/>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17" name="Right Triangle 116">
              <a:extLst>
                <a:ext uri="{FF2B5EF4-FFF2-40B4-BE49-F238E27FC236}">
                  <a16:creationId xmlns:a16="http://schemas.microsoft.com/office/drawing/2014/main" id="{74D083AF-F7EE-4FBA-B0AA-1D640FE431F1}"/>
                </a:ext>
              </a:extLst>
            </p:cNvPr>
            <p:cNvSpPr/>
            <p:nvPr/>
          </p:nvSpPr>
          <p:spPr>
            <a:xfrm rot="10800000" flipH="1" flipV="1">
              <a:off x="11312078" y="3004676"/>
              <a:ext cx="870765" cy="870765"/>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18" name="Right Triangle 117">
              <a:extLst>
                <a:ext uri="{FF2B5EF4-FFF2-40B4-BE49-F238E27FC236}">
                  <a16:creationId xmlns:a16="http://schemas.microsoft.com/office/drawing/2014/main" id="{1C54B6B7-4DAD-413C-8385-141ED4410487}"/>
                </a:ext>
              </a:extLst>
            </p:cNvPr>
            <p:cNvSpPr/>
            <p:nvPr/>
          </p:nvSpPr>
          <p:spPr>
            <a:xfrm flipH="1">
              <a:off x="11312077" y="387622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19" name="Right Triangle 118">
              <a:extLst>
                <a:ext uri="{FF2B5EF4-FFF2-40B4-BE49-F238E27FC236}">
                  <a16:creationId xmlns:a16="http://schemas.microsoft.com/office/drawing/2014/main" id="{8647EB87-3154-437E-8CE1-30F013267A3F}"/>
                </a:ext>
              </a:extLst>
            </p:cNvPr>
            <p:cNvSpPr/>
            <p:nvPr/>
          </p:nvSpPr>
          <p:spPr>
            <a:xfrm rot="10800000" flipH="1">
              <a:off x="11312077" y="2136216"/>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29" name="Right Triangle 128">
              <a:extLst>
                <a:ext uri="{FF2B5EF4-FFF2-40B4-BE49-F238E27FC236}">
                  <a16:creationId xmlns:a16="http://schemas.microsoft.com/office/drawing/2014/main" id="{5CD95344-E825-40CF-AF41-FD108CA86557}"/>
                </a:ext>
              </a:extLst>
            </p:cNvPr>
            <p:cNvSpPr/>
            <p:nvPr userDrawn="1"/>
          </p:nvSpPr>
          <p:spPr>
            <a:xfrm flipV="1">
              <a:off x="6960870" y="3004676"/>
              <a:ext cx="870765" cy="870765"/>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30" name="Right Triangle 129">
              <a:extLst>
                <a:ext uri="{FF2B5EF4-FFF2-40B4-BE49-F238E27FC236}">
                  <a16:creationId xmlns:a16="http://schemas.microsoft.com/office/drawing/2014/main" id="{2FEBFC4A-DD8B-47AE-B4B6-4E4FF391F4FC}"/>
                </a:ext>
              </a:extLst>
            </p:cNvPr>
            <p:cNvSpPr/>
            <p:nvPr/>
          </p:nvSpPr>
          <p:spPr>
            <a:xfrm rot="10800000" flipV="1">
              <a:off x="6960871" y="3004676"/>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31" name="Right Triangle 130">
              <a:extLst>
                <a:ext uri="{FF2B5EF4-FFF2-40B4-BE49-F238E27FC236}">
                  <a16:creationId xmlns:a16="http://schemas.microsoft.com/office/drawing/2014/main" id="{A2B67E2B-3614-450A-971A-6CD5E9C036F0}"/>
                </a:ext>
              </a:extLst>
            </p:cNvPr>
            <p:cNvSpPr/>
            <p:nvPr/>
          </p:nvSpPr>
          <p:spPr>
            <a:xfrm>
              <a:off x="6960870" y="3876228"/>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32" name="Right Triangle 131">
              <a:extLst>
                <a:ext uri="{FF2B5EF4-FFF2-40B4-BE49-F238E27FC236}">
                  <a16:creationId xmlns:a16="http://schemas.microsoft.com/office/drawing/2014/main" id="{8F1481C0-70AB-4833-960C-88ADC974BF0B}"/>
                </a:ext>
              </a:extLst>
            </p:cNvPr>
            <p:cNvSpPr/>
            <p:nvPr/>
          </p:nvSpPr>
          <p:spPr>
            <a:xfrm rot="10800000">
              <a:off x="6960871" y="3876228"/>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33" name="Right Triangle 132">
              <a:extLst>
                <a:ext uri="{FF2B5EF4-FFF2-40B4-BE49-F238E27FC236}">
                  <a16:creationId xmlns:a16="http://schemas.microsoft.com/office/drawing/2014/main" id="{396B6322-53CB-42C3-8BEE-AB04DD1F90DE}"/>
                </a:ext>
              </a:extLst>
            </p:cNvPr>
            <p:cNvSpPr/>
            <p:nvPr/>
          </p:nvSpPr>
          <p:spPr>
            <a:xfrm>
              <a:off x="6960870" y="2136216"/>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34" name="Right Triangle 133">
              <a:extLst>
                <a:ext uri="{FF2B5EF4-FFF2-40B4-BE49-F238E27FC236}">
                  <a16:creationId xmlns:a16="http://schemas.microsoft.com/office/drawing/2014/main" id="{95A60FF4-E613-4C33-984F-55EB104FE280}"/>
                </a:ext>
              </a:extLst>
            </p:cNvPr>
            <p:cNvSpPr/>
            <p:nvPr/>
          </p:nvSpPr>
          <p:spPr>
            <a:xfrm rot="10800000">
              <a:off x="6960871" y="2136216"/>
              <a:ext cx="870765" cy="870765"/>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43" name="Right Triangle 142">
              <a:extLst>
                <a:ext uri="{FF2B5EF4-FFF2-40B4-BE49-F238E27FC236}">
                  <a16:creationId xmlns:a16="http://schemas.microsoft.com/office/drawing/2014/main" id="{5559BE55-325D-46F4-96FB-8BED7744B43D}"/>
                </a:ext>
              </a:extLst>
            </p:cNvPr>
            <p:cNvSpPr/>
            <p:nvPr/>
          </p:nvSpPr>
          <p:spPr>
            <a:xfrm flipH="1" flipV="1">
              <a:off x="7828907" y="3004676"/>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44" name="Right Triangle 143">
              <a:extLst>
                <a:ext uri="{FF2B5EF4-FFF2-40B4-BE49-F238E27FC236}">
                  <a16:creationId xmlns:a16="http://schemas.microsoft.com/office/drawing/2014/main" id="{1201B85C-352D-436E-ADEB-9A7CD4C516B9}"/>
                </a:ext>
              </a:extLst>
            </p:cNvPr>
            <p:cNvSpPr/>
            <p:nvPr/>
          </p:nvSpPr>
          <p:spPr>
            <a:xfrm rot="10800000" flipH="1">
              <a:off x="7828907" y="3876228"/>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45" name="Right Triangle 144">
              <a:extLst>
                <a:ext uri="{FF2B5EF4-FFF2-40B4-BE49-F238E27FC236}">
                  <a16:creationId xmlns:a16="http://schemas.microsoft.com/office/drawing/2014/main" id="{14841377-F134-4BA0-A4D5-28C257C9F919}"/>
                </a:ext>
              </a:extLst>
            </p:cNvPr>
            <p:cNvSpPr/>
            <p:nvPr/>
          </p:nvSpPr>
          <p:spPr>
            <a:xfrm flipH="1">
              <a:off x="7828907" y="2136216"/>
              <a:ext cx="870765" cy="870765"/>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46" name="Right Triangle 145">
              <a:extLst>
                <a:ext uri="{FF2B5EF4-FFF2-40B4-BE49-F238E27FC236}">
                  <a16:creationId xmlns:a16="http://schemas.microsoft.com/office/drawing/2014/main" id="{4B08DBB2-9EFC-43DF-BC3B-D0F1D8C8A392}"/>
                </a:ext>
              </a:extLst>
            </p:cNvPr>
            <p:cNvSpPr/>
            <p:nvPr/>
          </p:nvSpPr>
          <p:spPr>
            <a:xfrm rot="10800000" flipH="1">
              <a:off x="7828907" y="2136216"/>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grpSp>
      <p:sp>
        <p:nvSpPr>
          <p:cNvPr id="72" name="Rectangle 71">
            <a:extLst>
              <a:ext uri="{FF2B5EF4-FFF2-40B4-BE49-F238E27FC236}">
                <a16:creationId xmlns:a16="http://schemas.microsoft.com/office/drawing/2014/main" id="{5C3B9B17-1C8D-4AC8-9043-6C7B789FB425}"/>
              </a:ext>
            </a:extLst>
          </p:cNvPr>
          <p:cNvSpPr/>
          <p:nvPr userDrawn="1"/>
        </p:nvSpPr>
        <p:spPr>
          <a:xfrm>
            <a:off x="2" y="2136219"/>
            <a:ext cx="12191997" cy="2610777"/>
          </a:xfrm>
          <a:prstGeom prst="rect">
            <a:avLst/>
          </a:prstGeom>
          <a:solidFill>
            <a:srgbClr val="002142">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207" name="TextBox 206">
            <a:extLst>
              <a:ext uri="{FF2B5EF4-FFF2-40B4-BE49-F238E27FC236}">
                <a16:creationId xmlns:a16="http://schemas.microsoft.com/office/drawing/2014/main" id="{9A4C1EDA-607F-4088-87AA-A9D396F1406D}"/>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
        <p:nvSpPr>
          <p:cNvPr id="1502" name="Freeform: Shape 1501">
            <a:extLst>
              <a:ext uri="{FF2B5EF4-FFF2-40B4-BE49-F238E27FC236}">
                <a16:creationId xmlns:a16="http://schemas.microsoft.com/office/drawing/2014/main" id="{5571DF59-3072-4F42-8F36-292FD20A6C4B}"/>
              </a:ext>
            </a:extLst>
          </p:cNvPr>
          <p:cNvSpPr/>
          <p:nvPr userDrawn="1"/>
        </p:nvSpPr>
        <p:spPr bwMode="black">
          <a:xfrm>
            <a:off x="565613" y="2687489"/>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863" name="Text Placeholder 862">
            <a:extLst>
              <a:ext uri="{FF2B5EF4-FFF2-40B4-BE49-F238E27FC236}">
                <a16:creationId xmlns:a16="http://schemas.microsoft.com/office/drawing/2014/main" id="{806A8161-3A3C-4E8C-98F0-AD01607CDAEE}"/>
              </a:ext>
            </a:extLst>
          </p:cNvPr>
          <p:cNvSpPr>
            <a:spLocks noGrp="1"/>
          </p:cNvSpPr>
          <p:nvPr userDrawn="1">
            <p:ph type="body" sz="quarter" idx="12"/>
          </p:nvPr>
        </p:nvSpPr>
        <p:spPr>
          <a:xfrm>
            <a:off x="849309" y="2633059"/>
            <a:ext cx="5246137" cy="1500187"/>
          </a:xfrm>
        </p:spPr>
        <p:txBody>
          <a:bodyPr anchor="ctr"/>
          <a:lstStyle>
            <a:lvl1pPr>
              <a:lnSpc>
                <a:spcPct val="100000"/>
              </a:lnSpc>
              <a:spcBef>
                <a:spcPts val="0"/>
              </a:spcBef>
              <a:defRPr sz="3599"/>
            </a:lvl1pPr>
            <a:lvl2pPr marL="272968" indent="0">
              <a:buNone/>
              <a:defRPr/>
            </a:lvl2pPr>
          </a:lstStyle>
          <a:p>
            <a:pPr lvl="0"/>
            <a:r>
              <a:rPr lang="en-US"/>
              <a:t>Edit Master text styles</a:t>
            </a: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419954" y="1515533"/>
            <a:ext cx="3736885"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07" lvl="0" algn="ctr">
              <a:spcAft>
                <a:spcPts val="800"/>
              </a:spcAft>
            </a:pPr>
            <a:endParaRPr lang="en-US" sz="1400" kern="0"/>
          </a:p>
        </p:txBody>
      </p:sp>
    </p:spTree>
    <p:extLst>
      <p:ext uri="{BB962C8B-B14F-4D97-AF65-F5344CB8AC3E}">
        <p14:creationId xmlns:p14="http://schemas.microsoft.com/office/powerpoint/2010/main" val="203866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Photo">
    <p:spTree>
      <p:nvGrpSpPr>
        <p:cNvPr id="1" name=""/>
        <p:cNvGrpSpPr/>
        <p:nvPr/>
      </p:nvGrpSpPr>
      <p:grpSpPr>
        <a:xfrm>
          <a:off x="0" y="0"/>
          <a:ext cx="0" cy="0"/>
          <a:chOff x="0" y="0"/>
          <a:chExt cx="0" cy="0"/>
        </a:xfrm>
      </p:grpSpPr>
      <p:grpSp>
        <p:nvGrpSpPr>
          <p:cNvPr id="190" name="Group 189">
            <a:extLst>
              <a:ext uri="{FF2B5EF4-FFF2-40B4-BE49-F238E27FC236}">
                <a16:creationId xmlns:a16="http://schemas.microsoft.com/office/drawing/2014/main" id="{5A4BBD85-196B-4B66-893B-858FFB9DF44B}"/>
              </a:ext>
            </a:extLst>
          </p:cNvPr>
          <p:cNvGrpSpPr/>
          <p:nvPr userDrawn="1"/>
        </p:nvGrpSpPr>
        <p:grpSpPr>
          <a:xfrm>
            <a:off x="-3444" y="-34225"/>
            <a:ext cx="12189460" cy="6959600"/>
            <a:chOff x="-3443" y="-34225"/>
            <a:chExt cx="12186286" cy="6959600"/>
          </a:xfrm>
        </p:grpSpPr>
        <p:grpSp>
          <p:nvGrpSpPr>
            <p:cNvPr id="191" name="Group 190">
              <a:extLst>
                <a:ext uri="{FF2B5EF4-FFF2-40B4-BE49-F238E27FC236}">
                  <a16:creationId xmlns:a16="http://schemas.microsoft.com/office/drawing/2014/main" id="{9B18FDF9-B97C-4B75-BB80-C9A3EB311175}"/>
                </a:ext>
              </a:extLst>
            </p:cNvPr>
            <p:cNvGrpSpPr/>
            <p:nvPr userDrawn="1"/>
          </p:nvGrpSpPr>
          <p:grpSpPr>
            <a:xfrm>
              <a:off x="-3443" y="-34225"/>
              <a:ext cx="6964313" cy="6959600"/>
              <a:chOff x="2636987" y="0"/>
              <a:chExt cx="7313301" cy="7308352"/>
            </a:xfrm>
          </p:grpSpPr>
          <p:sp>
            <p:nvSpPr>
              <p:cNvPr id="443" name="Right Triangle 442">
                <a:extLst>
                  <a:ext uri="{FF2B5EF4-FFF2-40B4-BE49-F238E27FC236}">
                    <a16:creationId xmlns:a16="http://schemas.microsoft.com/office/drawing/2014/main" id="{6C427723-5F33-4C92-9327-C7B47D3B0E90}"/>
                  </a:ext>
                </a:extLst>
              </p:cNvPr>
              <p:cNvSpPr/>
              <p:nvPr/>
            </p:nvSpPr>
            <p:spPr>
              <a:xfrm rot="10800000" flipV="1">
                <a:off x="4463037" y="6393952"/>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44" name="Right Triangle 443">
                <a:extLst>
                  <a:ext uri="{FF2B5EF4-FFF2-40B4-BE49-F238E27FC236}">
                    <a16:creationId xmlns:a16="http://schemas.microsoft.com/office/drawing/2014/main" id="{FCD775BD-1619-4085-8BE6-DD0B28D3BE5E}"/>
                  </a:ext>
                </a:extLst>
              </p:cNvPr>
              <p:cNvSpPr/>
              <p:nvPr/>
            </p:nvSpPr>
            <p:spPr>
              <a:xfrm>
                <a:off x="4463037" y="5481973"/>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45" name="Right Triangle 444">
                <a:extLst>
                  <a:ext uri="{FF2B5EF4-FFF2-40B4-BE49-F238E27FC236}">
                    <a16:creationId xmlns:a16="http://schemas.microsoft.com/office/drawing/2014/main" id="{7B6B0083-BD82-41B0-896B-3D508CD9CB9A}"/>
                  </a:ext>
                </a:extLst>
              </p:cNvPr>
              <p:cNvSpPr/>
              <p:nvPr/>
            </p:nvSpPr>
            <p:spPr>
              <a:xfrm rot="10800000">
                <a:off x="4463037" y="5481973"/>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46" name="Right Triangle 445">
                <a:extLst>
                  <a:ext uri="{FF2B5EF4-FFF2-40B4-BE49-F238E27FC236}">
                    <a16:creationId xmlns:a16="http://schemas.microsoft.com/office/drawing/2014/main" id="{98ECFDB1-D4F4-4A46-8D0F-E91C17B869D8}"/>
                  </a:ext>
                </a:extLst>
              </p:cNvPr>
              <p:cNvSpPr/>
              <p:nvPr/>
            </p:nvSpPr>
            <p:spPr>
              <a:xfrm flipV="1">
                <a:off x="4463037" y="3651328"/>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47" name="Right Triangle 446">
                <a:extLst>
                  <a:ext uri="{FF2B5EF4-FFF2-40B4-BE49-F238E27FC236}">
                    <a16:creationId xmlns:a16="http://schemas.microsoft.com/office/drawing/2014/main" id="{E4A52D6A-2749-4B8D-9A6D-F940E4B33475}"/>
                  </a:ext>
                </a:extLst>
              </p:cNvPr>
              <p:cNvSpPr/>
              <p:nvPr/>
            </p:nvSpPr>
            <p:spPr>
              <a:xfrm>
                <a:off x="4463037" y="4566554"/>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48" name="Right Triangle 447">
                <a:extLst>
                  <a:ext uri="{FF2B5EF4-FFF2-40B4-BE49-F238E27FC236}">
                    <a16:creationId xmlns:a16="http://schemas.microsoft.com/office/drawing/2014/main" id="{0B5D23EF-739E-4286-8EA4-245305CF4A97}"/>
                  </a:ext>
                </a:extLst>
              </p:cNvPr>
              <p:cNvSpPr/>
              <p:nvPr/>
            </p:nvSpPr>
            <p:spPr>
              <a:xfrm rot="10800000">
                <a:off x="4463037" y="4566554"/>
                <a:ext cx="914400" cy="914400"/>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49" name="Right Triangle 448">
                <a:extLst>
                  <a:ext uri="{FF2B5EF4-FFF2-40B4-BE49-F238E27FC236}">
                    <a16:creationId xmlns:a16="http://schemas.microsoft.com/office/drawing/2014/main" id="{C5CB39F3-B9C9-47E2-AA19-45EBAEB8031B}"/>
                  </a:ext>
                </a:extLst>
              </p:cNvPr>
              <p:cNvSpPr/>
              <p:nvPr/>
            </p:nvSpPr>
            <p:spPr>
              <a:xfrm>
                <a:off x="4463037" y="2739349"/>
                <a:ext cx="914400" cy="914400"/>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50" name="Right Triangle 449">
                <a:extLst>
                  <a:ext uri="{FF2B5EF4-FFF2-40B4-BE49-F238E27FC236}">
                    <a16:creationId xmlns:a16="http://schemas.microsoft.com/office/drawing/2014/main" id="{1F2E1AD0-4517-43EC-ABFE-8CA39676EECD}"/>
                  </a:ext>
                </a:extLst>
              </p:cNvPr>
              <p:cNvSpPr/>
              <p:nvPr/>
            </p:nvSpPr>
            <p:spPr>
              <a:xfrm flipV="1">
                <a:off x="4463037" y="912161"/>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51" name="Right Triangle 450">
                <a:extLst>
                  <a:ext uri="{FF2B5EF4-FFF2-40B4-BE49-F238E27FC236}">
                    <a16:creationId xmlns:a16="http://schemas.microsoft.com/office/drawing/2014/main" id="{39893BC3-084B-4D76-864D-710E7B8632FD}"/>
                  </a:ext>
                </a:extLst>
              </p:cNvPr>
              <p:cNvSpPr/>
              <p:nvPr/>
            </p:nvSpPr>
            <p:spPr>
              <a:xfrm>
                <a:off x="4463037" y="1827387"/>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52" name="Right Triangle 451">
                <a:extLst>
                  <a:ext uri="{FF2B5EF4-FFF2-40B4-BE49-F238E27FC236}">
                    <a16:creationId xmlns:a16="http://schemas.microsoft.com/office/drawing/2014/main" id="{7D975B6D-4AF5-4BE0-824D-2804256BDC25}"/>
                  </a:ext>
                </a:extLst>
              </p:cNvPr>
              <p:cNvSpPr/>
              <p:nvPr/>
            </p:nvSpPr>
            <p:spPr>
              <a:xfrm rot="10800000">
                <a:off x="4463038" y="1827387"/>
                <a:ext cx="914400" cy="91440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53" name="Right Triangle 452">
                <a:extLst>
                  <a:ext uri="{FF2B5EF4-FFF2-40B4-BE49-F238E27FC236}">
                    <a16:creationId xmlns:a16="http://schemas.microsoft.com/office/drawing/2014/main" id="{42CA244B-0874-453A-B1B8-FF5763261A72}"/>
                  </a:ext>
                </a:extLst>
              </p:cNvPr>
              <p:cNvSpPr/>
              <p:nvPr/>
            </p:nvSpPr>
            <p:spPr>
              <a:xfrm>
                <a:off x="4463037" y="0"/>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54" name="Right Triangle 453">
                <a:extLst>
                  <a:ext uri="{FF2B5EF4-FFF2-40B4-BE49-F238E27FC236}">
                    <a16:creationId xmlns:a16="http://schemas.microsoft.com/office/drawing/2014/main" id="{2E43F69C-6CF9-4FD7-87EC-34E24C00C22F}"/>
                  </a:ext>
                </a:extLst>
              </p:cNvPr>
              <p:cNvSpPr/>
              <p:nvPr/>
            </p:nvSpPr>
            <p:spPr>
              <a:xfrm rot="10800000">
                <a:off x="4463037" y="4665"/>
                <a:ext cx="914400" cy="914400"/>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55" name="Right Triangle 454">
                <a:extLst>
                  <a:ext uri="{FF2B5EF4-FFF2-40B4-BE49-F238E27FC236}">
                    <a16:creationId xmlns:a16="http://schemas.microsoft.com/office/drawing/2014/main" id="{EA70BC26-32B8-4477-854B-15B52EAD8020}"/>
                  </a:ext>
                </a:extLst>
              </p:cNvPr>
              <p:cNvSpPr/>
              <p:nvPr/>
            </p:nvSpPr>
            <p:spPr>
              <a:xfrm rot="10800000" flipH="1" flipV="1">
                <a:off x="5377437" y="6393952"/>
                <a:ext cx="914400" cy="91440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56" name="Right Triangle 455">
                <a:extLst>
                  <a:ext uri="{FF2B5EF4-FFF2-40B4-BE49-F238E27FC236}">
                    <a16:creationId xmlns:a16="http://schemas.microsoft.com/office/drawing/2014/main" id="{C5DE102D-0C74-4597-B626-1F1007C2DD4A}"/>
                  </a:ext>
                </a:extLst>
              </p:cNvPr>
              <p:cNvSpPr/>
              <p:nvPr/>
            </p:nvSpPr>
            <p:spPr>
              <a:xfrm flipH="1">
                <a:off x="5377437" y="5481973"/>
                <a:ext cx="914400" cy="914400"/>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57" name="Right Triangle 456">
                <a:extLst>
                  <a:ext uri="{FF2B5EF4-FFF2-40B4-BE49-F238E27FC236}">
                    <a16:creationId xmlns:a16="http://schemas.microsoft.com/office/drawing/2014/main" id="{A4DABDEF-1C4F-4C81-8EFF-8037BD43DD4B}"/>
                  </a:ext>
                </a:extLst>
              </p:cNvPr>
              <p:cNvSpPr/>
              <p:nvPr/>
            </p:nvSpPr>
            <p:spPr>
              <a:xfrm flipH="1" flipV="1">
                <a:off x="5377437" y="3651328"/>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58" name="Right Triangle 457">
                <a:extLst>
                  <a:ext uri="{FF2B5EF4-FFF2-40B4-BE49-F238E27FC236}">
                    <a16:creationId xmlns:a16="http://schemas.microsoft.com/office/drawing/2014/main" id="{AB2B85EF-FCE8-4764-B738-739F154E4C0D}"/>
                  </a:ext>
                </a:extLst>
              </p:cNvPr>
              <p:cNvSpPr/>
              <p:nvPr/>
            </p:nvSpPr>
            <p:spPr>
              <a:xfrm rot="10800000" flipH="1" flipV="1">
                <a:off x="5377438" y="3651328"/>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59" name="Right Triangle 458">
                <a:extLst>
                  <a:ext uri="{FF2B5EF4-FFF2-40B4-BE49-F238E27FC236}">
                    <a16:creationId xmlns:a16="http://schemas.microsoft.com/office/drawing/2014/main" id="{A9A7DC68-01E1-4E99-888C-421A41E6D39F}"/>
                  </a:ext>
                </a:extLst>
              </p:cNvPr>
              <p:cNvSpPr/>
              <p:nvPr/>
            </p:nvSpPr>
            <p:spPr>
              <a:xfrm flipH="1">
                <a:off x="5377437" y="4566554"/>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60" name="Right Triangle 459">
                <a:extLst>
                  <a:ext uri="{FF2B5EF4-FFF2-40B4-BE49-F238E27FC236}">
                    <a16:creationId xmlns:a16="http://schemas.microsoft.com/office/drawing/2014/main" id="{C2C6F742-9641-4A3C-AB3B-4620E7C7EEAA}"/>
                  </a:ext>
                </a:extLst>
              </p:cNvPr>
              <p:cNvSpPr/>
              <p:nvPr/>
            </p:nvSpPr>
            <p:spPr>
              <a:xfrm flipH="1">
                <a:off x="5377437" y="2739349"/>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61" name="Right Triangle 460">
                <a:extLst>
                  <a:ext uri="{FF2B5EF4-FFF2-40B4-BE49-F238E27FC236}">
                    <a16:creationId xmlns:a16="http://schemas.microsoft.com/office/drawing/2014/main" id="{48588FA6-42C7-4603-9867-9B0B393FAB45}"/>
                  </a:ext>
                </a:extLst>
              </p:cNvPr>
              <p:cNvSpPr/>
              <p:nvPr/>
            </p:nvSpPr>
            <p:spPr>
              <a:xfrm rot="10800000" flipH="1">
                <a:off x="5377438" y="2739349"/>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62" name="Right Triangle 461">
                <a:extLst>
                  <a:ext uri="{FF2B5EF4-FFF2-40B4-BE49-F238E27FC236}">
                    <a16:creationId xmlns:a16="http://schemas.microsoft.com/office/drawing/2014/main" id="{2A1CEDD4-A14F-48BE-9E0D-5747C601B896}"/>
                  </a:ext>
                </a:extLst>
              </p:cNvPr>
              <p:cNvSpPr/>
              <p:nvPr/>
            </p:nvSpPr>
            <p:spPr>
              <a:xfrm flipH="1" flipV="1">
                <a:off x="5377437" y="912161"/>
                <a:ext cx="914400" cy="914400"/>
              </a:xfrm>
              <a:prstGeom prst="rtTriangle">
                <a:avLst/>
              </a:prstGeom>
              <a:solidFill>
                <a:sysClr val="window" lastClr="FFFFFF">
                  <a:alpha val="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63" name="Right Triangle 462">
                <a:extLst>
                  <a:ext uri="{FF2B5EF4-FFF2-40B4-BE49-F238E27FC236}">
                    <a16:creationId xmlns:a16="http://schemas.microsoft.com/office/drawing/2014/main" id="{9778B71A-375E-487B-909A-0BECD8E1113D}"/>
                  </a:ext>
                </a:extLst>
              </p:cNvPr>
              <p:cNvSpPr/>
              <p:nvPr/>
            </p:nvSpPr>
            <p:spPr>
              <a:xfrm rot="10800000" flipH="1" flipV="1">
                <a:off x="5377437" y="912162"/>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64" name="Right Triangle 463">
                <a:extLst>
                  <a:ext uri="{FF2B5EF4-FFF2-40B4-BE49-F238E27FC236}">
                    <a16:creationId xmlns:a16="http://schemas.microsoft.com/office/drawing/2014/main" id="{B72E7751-6C57-4A3F-92D6-111C57E5262D}"/>
                  </a:ext>
                </a:extLst>
              </p:cNvPr>
              <p:cNvSpPr/>
              <p:nvPr/>
            </p:nvSpPr>
            <p:spPr>
              <a:xfrm flipH="1">
                <a:off x="5377437" y="1827387"/>
                <a:ext cx="914400" cy="91440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65" name="Right Triangle 464">
                <a:extLst>
                  <a:ext uri="{FF2B5EF4-FFF2-40B4-BE49-F238E27FC236}">
                    <a16:creationId xmlns:a16="http://schemas.microsoft.com/office/drawing/2014/main" id="{DF724458-F599-4E99-B142-EC14D69D4CBE}"/>
                  </a:ext>
                </a:extLst>
              </p:cNvPr>
              <p:cNvSpPr/>
              <p:nvPr/>
            </p:nvSpPr>
            <p:spPr>
              <a:xfrm rot="10800000" flipH="1">
                <a:off x="5377438" y="1827387"/>
                <a:ext cx="914400" cy="914400"/>
              </a:xfrm>
              <a:prstGeom prst="rtTriangle">
                <a:avLst/>
              </a:prstGeom>
              <a:solidFill>
                <a:sysClr val="window" lastClr="FFFFFF">
                  <a:alpha val="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66" name="Right Triangle 465">
                <a:extLst>
                  <a:ext uri="{FF2B5EF4-FFF2-40B4-BE49-F238E27FC236}">
                    <a16:creationId xmlns:a16="http://schemas.microsoft.com/office/drawing/2014/main" id="{C98F0101-AA65-435A-B103-FCC2AEE52574}"/>
                  </a:ext>
                </a:extLst>
              </p:cNvPr>
              <p:cNvSpPr/>
              <p:nvPr/>
            </p:nvSpPr>
            <p:spPr>
              <a:xfrm flipH="1">
                <a:off x="5377437" y="0"/>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67" name="Right Triangle 466">
                <a:extLst>
                  <a:ext uri="{FF2B5EF4-FFF2-40B4-BE49-F238E27FC236}">
                    <a16:creationId xmlns:a16="http://schemas.microsoft.com/office/drawing/2014/main" id="{72D37045-0C46-442A-BD89-04D401A62233}"/>
                  </a:ext>
                </a:extLst>
              </p:cNvPr>
              <p:cNvSpPr/>
              <p:nvPr/>
            </p:nvSpPr>
            <p:spPr>
              <a:xfrm rot="10800000" flipH="1">
                <a:off x="5377437" y="4665"/>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68" name="Right Triangle 467">
                <a:extLst>
                  <a:ext uri="{FF2B5EF4-FFF2-40B4-BE49-F238E27FC236}">
                    <a16:creationId xmlns:a16="http://schemas.microsoft.com/office/drawing/2014/main" id="{80FB41AB-F964-49A5-AE11-A9AF7E5F411E}"/>
                  </a:ext>
                </a:extLst>
              </p:cNvPr>
              <p:cNvSpPr/>
              <p:nvPr/>
            </p:nvSpPr>
            <p:spPr>
              <a:xfrm flipV="1">
                <a:off x="6291836" y="6393952"/>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69" name="Right Triangle 468">
                <a:extLst>
                  <a:ext uri="{FF2B5EF4-FFF2-40B4-BE49-F238E27FC236}">
                    <a16:creationId xmlns:a16="http://schemas.microsoft.com/office/drawing/2014/main" id="{143EE0C5-CF11-4B44-AD46-CEBE684D1852}"/>
                  </a:ext>
                </a:extLst>
              </p:cNvPr>
              <p:cNvSpPr/>
              <p:nvPr/>
            </p:nvSpPr>
            <p:spPr>
              <a:xfrm>
                <a:off x="6291836" y="5481973"/>
                <a:ext cx="914400" cy="914400"/>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70" name="Right Triangle 469">
                <a:extLst>
                  <a:ext uri="{FF2B5EF4-FFF2-40B4-BE49-F238E27FC236}">
                    <a16:creationId xmlns:a16="http://schemas.microsoft.com/office/drawing/2014/main" id="{19BF13F6-BE1B-4787-9A1F-85F16A54150E}"/>
                  </a:ext>
                </a:extLst>
              </p:cNvPr>
              <p:cNvSpPr/>
              <p:nvPr/>
            </p:nvSpPr>
            <p:spPr>
              <a:xfrm rot="10800000">
                <a:off x="6291836" y="5481973"/>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71" name="Right Triangle 470">
                <a:extLst>
                  <a:ext uri="{FF2B5EF4-FFF2-40B4-BE49-F238E27FC236}">
                    <a16:creationId xmlns:a16="http://schemas.microsoft.com/office/drawing/2014/main" id="{B16F230A-AAB8-4CB9-AC3C-6A754987146B}"/>
                  </a:ext>
                </a:extLst>
              </p:cNvPr>
              <p:cNvSpPr/>
              <p:nvPr/>
            </p:nvSpPr>
            <p:spPr>
              <a:xfrm flipV="1">
                <a:off x="6291836" y="3651328"/>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72" name="Right Triangle 471">
                <a:extLst>
                  <a:ext uri="{FF2B5EF4-FFF2-40B4-BE49-F238E27FC236}">
                    <a16:creationId xmlns:a16="http://schemas.microsoft.com/office/drawing/2014/main" id="{3A6D04FF-8FD6-4F12-A105-86DEAD4A8A54}"/>
                  </a:ext>
                </a:extLst>
              </p:cNvPr>
              <p:cNvSpPr/>
              <p:nvPr/>
            </p:nvSpPr>
            <p:spPr>
              <a:xfrm>
                <a:off x="6291836" y="4566554"/>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73" name="Right Triangle 472">
                <a:extLst>
                  <a:ext uri="{FF2B5EF4-FFF2-40B4-BE49-F238E27FC236}">
                    <a16:creationId xmlns:a16="http://schemas.microsoft.com/office/drawing/2014/main" id="{E7AC73E1-3B21-454E-9D8A-FB9EE6D98532}"/>
                  </a:ext>
                </a:extLst>
              </p:cNvPr>
              <p:cNvSpPr/>
              <p:nvPr/>
            </p:nvSpPr>
            <p:spPr>
              <a:xfrm rot="10800000">
                <a:off x="6291837" y="4566554"/>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74" name="Right Triangle 473">
                <a:extLst>
                  <a:ext uri="{FF2B5EF4-FFF2-40B4-BE49-F238E27FC236}">
                    <a16:creationId xmlns:a16="http://schemas.microsoft.com/office/drawing/2014/main" id="{3675FA34-05C6-481F-99AF-394A026E2B59}"/>
                  </a:ext>
                </a:extLst>
              </p:cNvPr>
              <p:cNvSpPr/>
              <p:nvPr/>
            </p:nvSpPr>
            <p:spPr>
              <a:xfrm>
                <a:off x="6291836" y="2739349"/>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75" name="Right Triangle 474">
                <a:extLst>
                  <a:ext uri="{FF2B5EF4-FFF2-40B4-BE49-F238E27FC236}">
                    <a16:creationId xmlns:a16="http://schemas.microsoft.com/office/drawing/2014/main" id="{40B1CB4A-149B-4358-A3D7-7AF844177DD8}"/>
                  </a:ext>
                </a:extLst>
              </p:cNvPr>
              <p:cNvSpPr/>
              <p:nvPr/>
            </p:nvSpPr>
            <p:spPr>
              <a:xfrm rot="10800000">
                <a:off x="6291836" y="2739349"/>
                <a:ext cx="914400" cy="91440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76" name="Right Triangle 475">
                <a:extLst>
                  <a:ext uri="{FF2B5EF4-FFF2-40B4-BE49-F238E27FC236}">
                    <a16:creationId xmlns:a16="http://schemas.microsoft.com/office/drawing/2014/main" id="{E54246B3-369C-4D5E-9890-4E48E9840526}"/>
                  </a:ext>
                </a:extLst>
              </p:cNvPr>
              <p:cNvSpPr/>
              <p:nvPr/>
            </p:nvSpPr>
            <p:spPr>
              <a:xfrm flipV="1">
                <a:off x="6291836" y="912161"/>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77" name="Right Triangle 476">
                <a:extLst>
                  <a:ext uri="{FF2B5EF4-FFF2-40B4-BE49-F238E27FC236}">
                    <a16:creationId xmlns:a16="http://schemas.microsoft.com/office/drawing/2014/main" id="{3ECF62F4-F89A-44E3-8370-2C112424FADF}"/>
                  </a:ext>
                </a:extLst>
              </p:cNvPr>
              <p:cNvSpPr/>
              <p:nvPr/>
            </p:nvSpPr>
            <p:spPr>
              <a:xfrm rot="10800000">
                <a:off x="6291836" y="1827387"/>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78" name="Right Triangle 477">
                <a:extLst>
                  <a:ext uri="{FF2B5EF4-FFF2-40B4-BE49-F238E27FC236}">
                    <a16:creationId xmlns:a16="http://schemas.microsoft.com/office/drawing/2014/main" id="{67812F49-31CA-459A-9412-A61554AA0D57}"/>
                  </a:ext>
                </a:extLst>
              </p:cNvPr>
              <p:cNvSpPr/>
              <p:nvPr/>
            </p:nvSpPr>
            <p:spPr>
              <a:xfrm>
                <a:off x="6291836" y="0"/>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79" name="Right Triangle 478">
                <a:extLst>
                  <a:ext uri="{FF2B5EF4-FFF2-40B4-BE49-F238E27FC236}">
                    <a16:creationId xmlns:a16="http://schemas.microsoft.com/office/drawing/2014/main" id="{A3F06E52-847E-4A30-B153-5582A7E4897D}"/>
                  </a:ext>
                </a:extLst>
              </p:cNvPr>
              <p:cNvSpPr/>
              <p:nvPr/>
            </p:nvSpPr>
            <p:spPr>
              <a:xfrm flipH="1" flipV="1">
                <a:off x="7206237" y="6393952"/>
                <a:ext cx="914400" cy="914400"/>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80" name="Right Triangle 479">
                <a:extLst>
                  <a:ext uri="{FF2B5EF4-FFF2-40B4-BE49-F238E27FC236}">
                    <a16:creationId xmlns:a16="http://schemas.microsoft.com/office/drawing/2014/main" id="{4CDC1206-8A1F-43E2-B146-1A37685B48EA}"/>
                  </a:ext>
                </a:extLst>
              </p:cNvPr>
              <p:cNvSpPr/>
              <p:nvPr/>
            </p:nvSpPr>
            <p:spPr>
              <a:xfrm flipH="1">
                <a:off x="7206237" y="5481973"/>
                <a:ext cx="914400" cy="914400"/>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81" name="Right Triangle 480">
                <a:extLst>
                  <a:ext uri="{FF2B5EF4-FFF2-40B4-BE49-F238E27FC236}">
                    <a16:creationId xmlns:a16="http://schemas.microsoft.com/office/drawing/2014/main" id="{FAA34870-8DF6-426D-8981-91AB5611BACF}"/>
                  </a:ext>
                </a:extLst>
              </p:cNvPr>
              <p:cNvSpPr/>
              <p:nvPr/>
            </p:nvSpPr>
            <p:spPr>
              <a:xfrm rot="10800000" flipH="1">
                <a:off x="7206238" y="5481973"/>
                <a:ext cx="914400" cy="91440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82" name="Right Triangle 481">
                <a:extLst>
                  <a:ext uri="{FF2B5EF4-FFF2-40B4-BE49-F238E27FC236}">
                    <a16:creationId xmlns:a16="http://schemas.microsoft.com/office/drawing/2014/main" id="{E76236DE-5096-4042-AF46-7FE9A151E4B2}"/>
                  </a:ext>
                </a:extLst>
              </p:cNvPr>
              <p:cNvSpPr/>
              <p:nvPr/>
            </p:nvSpPr>
            <p:spPr>
              <a:xfrm flipH="1" flipV="1">
                <a:off x="7206237" y="3651328"/>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83" name="Right Triangle 482">
                <a:extLst>
                  <a:ext uri="{FF2B5EF4-FFF2-40B4-BE49-F238E27FC236}">
                    <a16:creationId xmlns:a16="http://schemas.microsoft.com/office/drawing/2014/main" id="{3D6034B2-2C6D-46DD-9B6F-18F4CB0A0952}"/>
                  </a:ext>
                </a:extLst>
              </p:cNvPr>
              <p:cNvSpPr/>
              <p:nvPr/>
            </p:nvSpPr>
            <p:spPr>
              <a:xfrm rot="10800000" flipH="1" flipV="1">
                <a:off x="7206238" y="3651328"/>
                <a:ext cx="914400" cy="91440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84" name="Right Triangle 483">
                <a:extLst>
                  <a:ext uri="{FF2B5EF4-FFF2-40B4-BE49-F238E27FC236}">
                    <a16:creationId xmlns:a16="http://schemas.microsoft.com/office/drawing/2014/main" id="{B3CAEB59-CBA2-4431-A828-E15F6D4C4A65}"/>
                  </a:ext>
                </a:extLst>
              </p:cNvPr>
              <p:cNvSpPr/>
              <p:nvPr/>
            </p:nvSpPr>
            <p:spPr>
              <a:xfrm flipH="1">
                <a:off x="7206237" y="4566554"/>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85" name="Right Triangle 484">
                <a:extLst>
                  <a:ext uri="{FF2B5EF4-FFF2-40B4-BE49-F238E27FC236}">
                    <a16:creationId xmlns:a16="http://schemas.microsoft.com/office/drawing/2014/main" id="{65AC3467-57D2-416A-8BD9-89FE35853D35}"/>
                  </a:ext>
                </a:extLst>
              </p:cNvPr>
              <p:cNvSpPr/>
              <p:nvPr/>
            </p:nvSpPr>
            <p:spPr>
              <a:xfrm rot="10800000" flipH="1">
                <a:off x="7206237" y="2739349"/>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86" name="Right Triangle 485">
                <a:extLst>
                  <a:ext uri="{FF2B5EF4-FFF2-40B4-BE49-F238E27FC236}">
                    <a16:creationId xmlns:a16="http://schemas.microsoft.com/office/drawing/2014/main" id="{B93BE8A1-8D75-4867-AD7C-4C75AA38C73A}"/>
                  </a:ext>
                </a:extLst>
              </p:cNvPr>
              <p:cNvSpPr/>
              <p:nvPr/>
            </p:nvSpPr>
            <p:spPr>
              <a:xfrm flipH="1" flipV="1">
                <a:off x="7206237" y="912161"/>
                <a:ext cx="914400" cy="91440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87" name="Right Triangle 486">
                <a:extLst>
                  <a:ext uri="{FF2B5EF4-FFF2-40B4-BE49-F238E27FC236}">
                    <a16:creationId xmlns:a16="http://schemas.microsoft.com/office/drawing/2014/main" id="{D8040E7D-AFEE-4B43-B319-84B0353EDC28}"/>
                  </a:ext>
                </a:extLst>
              </p:cNvPr>
              <p:cNvSpPr/>
              <p:nvPr/>
            </p:nvSpPr>
            <p:spPr>
              <a:xfrm rot="10800000" flipH="1" flipV="1">
                <a:off x="7206237" y="912161"/>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88" name="Right Triangle 487">
                <a:extLst>
                  <a:ext uri="{FF2B5EF4-FFF2-40B4-BE49-F238E27FC236}">
                    <a16:creationId xmlns:a16="http://schemas.microsoft.com/office/drawing/2014/main" id="{A0553D4B-CF92-483D-B0DB-4B3EC66ABFE1}"/>
                  </a:ext>
                </a:extLst>
              </p:cNvPr>
              <p:cNvSpPr/>
              <p:nvPr/>
            </p:nvSpPr>
            <p:spPr>
              <a:xfrm flipH="1">
                <a:off x="7206237" y="1827387"/>
                <a:ext cx="914400" cy="914400"/>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89" name="Right Triangle 488">
                <a:extLst>
                  <a:ext uri="{FF2B5EF4-FFF2-40B4-BE49-F238E27FC236}">
                    <a16:creationId xmlns:a16="http://schemas.microsoft.com/office/drawing/2014/main" id="{90C6C6D2-7AFA-4880-8287-20225A0DB27F}"/>
                  </a:ext>
                </a:extLst>
              </p:cNvPr>
              <p:cNvSpPr/>
              <p:nvPr/>
            </p:nvSpPr>
            <p:spPr>
              <a:xfrm rot="10800000" flipH="1">
                <a:off x="7206237" y="1827387"/>
                <a:ext cx="914400" cy="91440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90" name="Right Triangle 489">
                <a:extLst>
                  <a:ext uri="{FF2B5EF4-FFF2-40B4-BE49-F238E27FC236}">
                    <a16:creationId xmlns:a16="http://schemas.microsoft.com/office/drawing/2014/main" id="{7D66F887-1A23-46DD-A602-EAFB5A10105A}"/>
                  </a:ext>
                </a:extLst>
              </p:cNvPr>
              <p:cNvSpPr/>
              <p:nvPr/>
            </p:nvSpPr>
            <p:spPr>
              <a:xfrm flipH="1">
                <a:off x="7206237" y="0"/>
                <a:ext cx="914400" cy="914400"/>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91" name="Right Triangle 490">
                <a:extLst>
                  <a:ext uri="{FF2B5EF4-FFF2-40B4-BE49-F238E27FC236}">
                    <a16:creationId xmlns:a16="http://schemas.microsoft.com/office/drawing/2014/main" id="{064C8100-C294-4360-926B-AD30E784F64C}"/>
                  </a:ext>
                </a:extLst>
              </p:cNvPr>
              <p:cNvSpPr/>
              <p:nvPr/>
            </p:nvSpPr>
            <p:spPr>
              <a:xfrm rot="10800000" flipH="1">
                <a:off x="7206237" y="4665"/>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92" name="Right Triangle 491">
                <a:extLst>
                  <a:ext uri="{FF2B5EF4-FFF2-40B4-BE49-F238E27FC236}">
                    <a16:creationId xmlns:a16="http://schemas.microsoft.com/office/drawing/2014/main" id="{211A1A2F-1F0C-4105-A72E-2712F370B15C}"/>
                  </a:ext>
                </a:extLst>
              </p:cNvPr>
              <p:cNvSpPr/>
              <p:nvPr/>
            </p:nvSpPr>
            <p:spPr>
              <a:xfrm rot="10800000" flipH="1" flipV="1">
                <a:off x="9035888" y="6393952"/>
                <a:ext cx="914400" cy="91440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93" name="Right Triangle 492">
                <a:extLst>
                  <a:ext uri="{FF2B5EF4-FFF2-40B4-BE49-F238E27FC236}">
                    <a16:creationId xmlns:a16="http://schemas.microsoft.com/office/drawing/2014/main" id="{31BD08FF-266C-44E1-AF76-71FC5EA620B5}"/>
                  </a:ext>
                </a:extLst>
              </p:cNvPr>
              <p:cNvSpPr/>
              <p:nvPr/>
            </p:nvSpPr>
            <p:spPr>
              <a:xfrm flipH="1">
                <a:off x="9035887" y="5481973"/>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94" name="Right Triangle 493">
                <a:extLst>
                  <a:ext uri="{FF2B5EF4-FFF2-40B4-BE49-F238E27FC236}">
                    <a16:creationId xmlns:a16="http://schemas.microsoft.com/office/drawing/2014/main" id="{5305734B-502E-41DE-B5FD-978DC384E933}"/>
                  </a:ext>
                </a:extLst>
              </p:cNvPr>
              <p:cNvSpPr/>
              <p:nvPr/>
            </p:nvSpPr>
            <p:spPr>
              <a:xfrm rot="10800000" flipH="1" flipV="1">
                <a:off x="9035888" y="3651328"/>
                <a:ext cx="914400" cy="914400"/>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95" name="Right Triangle 494">
                <a:extLst>
                  <a:ext uri="{FF2B5EF4-FFF2-40B4-BE49-F238E27FC236}">
                    <a16:creationId xmlns:a16="http://schemas.microsoft.com/office/drawing/2014/main" id="{C3639A69-6748-4D4F-A90D-383E3A42B8FB}"/>
                  </a:ext>
                </a:extLst>
              </p:cNvPr>
              <p:cNvSpPr/>
              <p:nvPr/>
            </p:nvSpPr>
            <p:spPr>
              <a:xfrm rot="10800000" flipH="1">
                <a:off x="9035888" y="4566554"/>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96" name="Right Triangle 495">
                <a:extLst>
                  <a:ext uri="{FF2B5EF4-FFF2-40B4-BE49-F238E27FC236}">
                    <a16:creationId xmlns:a16="http://schemas.microsoft.com/office/drawing/2014/main" id="{3B60B605-48CE-450B-93F6-7C04481B2B9E}"/>
                  </a:ext>
                </a:extLst>
              </p:cNvPr>
              <p:cNvSpPr/>
              <p:nvPr/>
            </p:nvSpPr>
            <p:spPr>
              <a:xfrm flipH="1">
                <a:off x="9035887" y="2739349"/>
                <a:ext cx="914400" cy="91440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97" name="Right Triangle 496">
                <a:extLst>
                  <a:ext uri="{FF2B5EF4-FFF2-40B4-BE49-F238E27FC236}">
                    <a16:creationId xmlns:a16="http://schemas.microsoft.com/office/drawing/2014/main" id="{6437E851-3C51-481C-82EC-8266983A3CCF}"/>
                  </a:ext>
                </a:extLst>
              </p:cNvPr>
              <p:cNvSpPr/>
              <p:nvPr/>
            </p:nvSpPr>
            <p:spPr>
              <a:xfrm rot="10800000" flipH="1" flipV="1">
                <a:off x="9035887" y="912162"/>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98" name="Right Triangle 497">
                <a:extLst>
                  <a:ext uri="{FF2B5EF4-FFF2-40B4-BE49-F238E27FC236}">
                    <a16:creationId xmlns:a16="http://schemas.microsoft.com/office/drawing/2014/main" id="{27171693-CDF8-4310-801C-D6B1FF16DF37}"/>
                  </a:ext>
                </a:extLst>
              </p:cNvPr>
              <p:cNvSpPr/>
              <p:nvPr/>
            </p:nvSpPr>
            <p:spPr>
              <a:xfrm flipH="1">
                <a:off x="9035887" y="1827387"/>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99" name="Right Triangle 498">
                <a:extLst>
                  <a:ext uri="{FF2B5EF4-FFF2-40B4-BE49-F238E27FC236}">
                    <a16:creationId xmlns:a16="http://schemas.microsoft.com/office/drawing/2014/main" id="{94EE8A96-C806-4524-912F-EF6D08F65D90}"/>
                  </a:ext>
                </a:extLst>
              </p:cNvPr>
              <p:cNvSpPr/>
              <p:nvPr/>
            </p:nvSpPr>
            <p:spPr>
              <a:xfrm rot="10800000" flipH="1">
                <a:off x="9035887" y="1827387"/>
                <a:ext cx="914400" cy="91440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00" name="Right Triangle 499">
                <a:extLst>
                  <a:ext uri="{FF2B5EF4-FFF2-40B4-BE49-F238E27FC236}">
                    <a16:creationId xmlns:a16="http://schemas.microsoft.com/office/drawing/2014/main" id="{6EB49674-EA1F-445C-A541-1B3635819B04}"/>
                  </a:ext>
                </a:extLst>
              </p:cNvPr>
              <p:cNvSpPr/>
              <p:nvPr/>
            </p:nvSpPr>
            <p:spPr>
              <a:xfrm flipH="1">
                <a:off x="9035887" y="0"/>
                <a:ext cx="914400" cy="914400"/>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01" name="Right Triangle 500">
                <a:extLst>
                  <a:ext uri="{FF2B5EF4-FFF2-40B4-BE49-F238E27FC236}">
                    <a16:creationId xmlns:a16="http://schemas.microsoft.com/office/drawing/2014/main" id="{CE9DA881-580A-4748-AD73-751D0DDE7595}"/>
                  </a:ext>
                </a:extLst>
              </p:cNvPr>
              <p:cNvSpPr/>
              <p:nvPr/>
            </p:nvSpPr>
            <p:spPr>
              <a:xfrm rot="10800000" flipV="1">
                <a:off x="8121064" y="6393952"/>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03" name="Right Triangle 502">
                <a:extLst>
                  <a:ext uri="{FF2B5EF4-FFF2-40B4-BE49-F238E27FC236}">
                    <a16:creationId xmlns:a16="http://schemas.microsoft.com/office/drawing/2014/main" id="{98237378-E75E-43F8-B0D4-275C0BA64B3B}"/>
                  </a:ext>
                </a:extLst>
              </p:cNvPr>
              <p:cNvSpPr/>
              <p:nvPr/>
            </p:nvSpPr>
            <p:spPr>
              <a:xfrm>
                <a:off x="8121063" y="5481973"/>
                <a:ext cx="914400" cy="914400"/>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04" name="Right Triangle 503">
                <a:extLst>
                  <a:ext uri="{FF2B5EF4-FFF2-40B4-BE49-F238E27FC236}">
                    <a16:creationId xmlns:a16="http://schemas.microsoft.com/office/drawing/2014/main" id="{5EC3860C-97EB-4665-8ADE-1BEC2E9A5214}"/>
                  </a:ext>
                </a:extLst>
              </p:cNvPr>
              <p:cNvSpPr/>
              <p:nvPr/>
            </p:nvSpPr>
            <p:spPr>
              <a:xfrm rot="10800000">
                <a:off x="8121064" y="5481973"/>
                <a:ext cx="914400" cy="914400"/>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05" name="Right Triangle 504">
                <a:extLst>
                  <a:ext uri="{FF2B5EF4-FFF2-40B4-BE49-F238E27FC236}">
                    <a16:creationId xmlns:a16="http://schemas.microsoft.com/office/drawing/2014/main" id="{89043380-9B52-4F6A-932F-CC13948C5FE7}"/>
                  </a:ext>
                </a:extLst>
              </p:cNvPr>
              <p:cNvSpPr/>
              <p:nvPr/>
            </p:nvSpPr>
            <p:spPr>
              <a:xfrm flipV="1">
                <a:off x="8121063" y="3651328"/>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06" name="Right Triangle 505">
                <a:extLst>
                  <a:ext uri="{FF2B5EF4-FFF2-40B4-BE49-F238E27FC236}">
                    <a16:creationId xmlns:a16="http://schemas.microsoft.com/office/drawing/2014/main" id="{A07B4D24-1CA0-4BC1-BFAD-90038FF0B087}"/>
                  </a:ext>
                </a:extLst>
              </p:cNvPr>
              <p:cNvSpPr/>
              <p:nvPr/>
            </p:nvSpPr>
            <p:spPr>
              <a:xfrm rot="10800000" flipV="1">
                <a:off x="8121064" y="3651328"/>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07" name="Right Triangle 506">
                <a:extLst>
                  <a:ext uri="{FF2B5EF4-FFF2-40B4-BE49-F238E27FC236}">
                    <a16:creationId xmlns:a16="http://schemas.microsoft.com/office/drawing/2014/main" id="{72699CED-D06D-418E-94AB-9D4B082ED52E}"/>
                  </a:ext>
                </a:extLst>
              </p:cNvPr>
              <p:cNvSpPr/>
              <p:nvPr/>
            </p:nvSpPr>
            <p:spPr>
              <a:xfrm rot="10800000">
                <a:off x="8121064" y="4566554"/>
                <a:ext cx="914400" cy="914400"/>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08" name="Right Triangle 507">
                <a:extLst>
                  <a:ext uri="{FF2B5EF4-FFF2-40B4-BE49-F238E27FC236}">
                    <a16:creationId xmlns:a16="http://schemas.microsoft.com/office/drawing/2014/main" id="{4869788C-F6DF-43ED-94E0-A1DCA28AF45F}"/>
                  </a:ext>
                </a:extLst>
              </p:cNvPr>
              <p:cNvSpPr/>
              <p:nvPr/>
            </p:nvSpPr>
            <p:spPr>
              <a:xfrm>
                <a:off x="8121063" y="2739349"/>
                <a:ext cx="914400" cy="914400"/>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09" name="Right Triangle 508">
                <a:extLst>
                  <a:ext uri="{FF2B5EF4-FFF2-40B4-BE49-F238E27FC236}">
                    <a16:creationId xmlns:a16="http://schemas.microsoft.com/office/drawing/2014/main" id="{36713D83-2346-43A0-9CC9-C2929EA809F8}"/>
                  </a:ext>
                </a:extLst>
              </p:cNvPr>
              <p:cNvSpPr/>
              <p:nvPr/>
            </p:nvSpPr>
            <p:spPr>
              <a:xfrm rot="10800000">
                <a:off x="8121063" y="2739349"/>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10" name="Right Triangle 509">
                <a:extLst>
                  <a:ext uri="{FF2B5EF4-FFF2-40B4-BE49-F238E27FC236}">
                    <a16:creationId xmlns:a16="http://schemas.microsoft.com/office/drawing/2014/main" id="{6DD8DA4C-B77C-4DCA-8E8B-DC5B0CAF09D2}"/>
                  </a:ext>
                </a:extLst>
              </p:cNvPr>
              <p:cNvSpPr/>
              <p:nvPr/>
            </p:nvSpPr>
            <p:spPr>
              <a:xfrm flipV="1">
                <a:off x="8121063" y="912161"/>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11" name="Right Triangle 510">
                <a:extLst>
                  <a:ext uri="{FF2B5EF4-FFF2-40B4-BE49-F238E27FC236}">
                    <a16:creationId xmlns:a16="http://schemas.microsoft.com/office/drawing/2014/main" id="{1EAB4DB9-D2DA-4D81-AF16-A799416E0898}"/>
                  </a:ext>
                </a:extLst>
              </p:cNvPr>
              <p:cNvSpPr/>
              <p:nvPr/>
            </p:nvSpPr>
            <p:spPr>
              <a:xfrm>
                <a:off x="8121063" y="1827387"/>
                <a:ext cx="914400" cy="91440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12" name="Right Triangle 511">
                <a:extLst>
                  <a:ext uri="{FF2B5EF4-FFF2-40B4-BE49-F238E27FC236}">
                    <a16:creationId xmlns:a16="http://schemas.microsoft.com/office/drawing/2014/main" id="{1ACB815C-105D-4F63-8AF0-085B1A278DE4}"/>
                  </a:ext>
                </a:extLst>
              </p:cNvPr>
              <p:cNvSpPr/>
              <p:nvPr/>
            </p:nvSpPr>
            <p:spPr>
              <a:xfrm rot="10800000">
                <a:off x="8121063" y="1827387"/>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13" name="Right Triangle 512">
                <a:extLst>
                  <a:ext uri="{FF2B5EF4-FFF2-40B4-BE49-F238E27FC236}">
                    <a16:creationId xmlns:a16="http://schemas.microsoft.com/office/drawing/2014/main" id="{B8AF979B-2CBF-4A2D-B4A3-5E5D85B030E1}"/>
                  </a:ext>
                </a:extLst>
              </p:cNvPr>
              <p:cNvSpPr/>
              <p:nvPr/>
            </p:nvSpPr>
            <p:spPr>
              <a:xfrm>
                <a:off x="8121063" y="0"/>
                <a:ext cx="914400" cy="91440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14" name="Right Triangle 513">
                <a:extLst>
                  <a:ext uri="{FF2B5EF4-FFF2-40B4-BE49-F238E27FC236}">
                    <a16:creationId xmlns:a16="http://schemas.microsoft.com/office/drawing/2014/main" id="{4378DB95-0F11-4A7A-8838-4323D9A89563}"/>
                  </a:ext>
                </a:extLst>
              </p:cNvPr>
              <p:cNvSpPr/>
              <p:nvPr/>
            </p:nvSpPr>
            <p:spPr>
              <a:xfrm rot="10800000">
                <a:off x="8121063" y="4665"/>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15" name="Right Triangle 514">
                <a:extLst>
                  <a:ext uri="{FF2B5EF4-FFF2-40B4-BE49-F238E27FC236}">
                    <a16:creationId xmlns:a16="http://schemas.microsoft.com/office/drawing/2014/main" id="{36769E8F-32B2-4E7A-8790-49D93320783D}"/>
                  </a:ext>
                </a:extLst>
              </p:cNvPr>
              <p:cNvSpPr/>
              <p:nvPr/>
            </p:nvSpPr>
            <p:spPr>
              <a:xfrm flipV="1">
                <a:off x="2636987" y="6393952"/>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16" name="Right Triangle 515">
                <a:extLst>
                  <a:ext uri="{FF2B5EF4-FFF2-40B4-BE49-F238E27FC236}">
                    <a16:creationId xmlns:a16="http://schemas.microsoft.com/office/drawing/2014/main" id="{58B96030-A012-4435-9C02-547E5E503A7D}"/>
                  </a:ext>
                </a:extLst>
              </p:cNvPr>
              <p:cNvSpPr/>
              <p:nvPr/>
            </p:nvSpPr>
            <p:spPr>
              <a:xfrm rot="10800000" flipV="1">
                <a:off x="2636988" y="6393952"/>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17" name="Right Triangle 516">
                <a:extLst>
                  <a:ext uri="{FF2B5EF4-FFF2-40B4-BE49-F238E27FC236}">
                    <a16:creationId xmlns:a16="http://schemas.microsoft.com/office/drawing/2014/main" id="{93386226-2625-4A9E-AE92-BB4DB4B9EA54}"/>
                  </a:ext>
                </a:extLst>
              </p:cNvPr>
              <p:cNvSpPr/>
              <p:nvPr/>
            </p:nvSpPr>
            <p:spPr>
              <a:xfrm>
                <a:off x="2636987" y="5481973"/>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18" name="Right Triangle 517">
                <a:extLst>
                  <a:ext uri="{FF2B5EF4-FFF2-40B4-BE49-F238E27FC236}">
                    <a16:creationId xmlns:a16="http://schemas.microsoft.com/office/drawing/2014/main" id="{7A97EC39-3032-4892-B5EA-CD8556459ED8}"/>
                  </a:ext>
                </a:extLst>
              </p:cNvPr>
              <p:cNvSpPr/>
              <p:nvPr/>
            </p:nvSpPr>
            <p:spPr>
              <a:xfrm flipV="1">
                <a:off x="2636987" y="3651328"/>
                <a:ext cx="914400" cy="914400"/>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19" name="Right Triangle 518">
                <a:extLst>
                  <a:ext uri="{FF2B5EF4-FFF2-40B4-BE49-F238E27FC236}">
                    <a16:creationId xmlns:a16="http://schemas.microsoft.com/office/drawing/2014/main" id="{067FADA0-C6DC-46F3-ACBC-594FB7870507}"/>
                  </a:ext>
                </a:extLst>
              </p:cNvPr>
              <p:cNvSpPr/>
              <p:nvPr/>
            </p:nvSpPr>
            <p:spPr>
              <a:xfrm rot="10800000" flipV="1">
                <a:off x="2636988" y="3651328"/>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20" name="Right Triangle 519">
                <a:extLst>
                  <a:ext uri="{FF2B5EF4-FFF2-40B4-BE49-F238E27FC236}">
                    <a16:creationId xmlns:a16="http://schemas.microsoft.com/office/drawing/2014/main" id="{E9EE47F6-2555-4C81-9020-D422EEDE63C2}"/>
                  </a:ext>
                </a:extLst>
              </p:cNvPr>
              <p:cNvSpPr/>
              <p:nvPr/>
            </p:nvSpPr>
            <p:spPr>
              <a:xfrm>
                <a:off x="2636987" y="4566554"/>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21" name="Right Triangle 520">
                <a:extLst>
                  <a:ext uri="{FF2B5EF4-FFF2-40B4-BE49-F238E27FC236}">
                    <a16:creationId xmlns:a16="http://schemas.microsoft.com/office/drawing/2014/main" id="{C6DEC70D-6D50-4945-8ACA-FE28BCD578B7}"/>
                  </a:ext>
                </a:extLst>
              </p:cNvPr>
              <p:cNvSpPr/>
              <p:nvPr/>
            </p:nvSpPr>
            <p:spPr>
              <a:xfrm rot="10800000">
                <a:off x="2636988" y="4566554"/>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22" name="Right Triangle 521">
                <a:extLst>
                  <a:ext uri="{FF2B5EF4-FFF2-40B4-BE49-F238E27FC236}">
                    <a16:creationId xmlns:a16="http://schemas.microsoft.com/office/drawing/2014/main" id="{818516B8-D97B-4CD5-ABAC-06BA01AEA2F1}"/>
                  </a:ext>
                </a:extLst>
              </p:cNvPr>
              <p:cNvSpPr/>
              <p:nvPr/>
            </p:nvSpPr>
            <p:spPr>
              <a:xfrm>
                <a:off x="2636987" y="2739349"/>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23" name="Right Triangle 522">
                <a:extLst>
                  <a:ext uri="{FF2B5EF4-FFF2-40B4-BE49-F238E27FC236}">
                    <a16:creationId xmlns:a16="http://schemas.microsoft.com/office/drawing/2014/main" id="{912D2EA3-CAB0-4131-A093-74AD704F239A}"/>
                  </a:ext>
                </a:extLst>
              </p:cNvPr>
              <p:cNvSpPr/>
              <p:nvPr/>
            </p:nvSpPr>
            <p:spPr>
              <a:xfrm rot="10800000">
                <a:off x="2636988" y="2739349"/>
                <a:ext cx="914400" cy="914400"/>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24" name="Right Triangle 523">
                <a:extLst>
                  <a:ext uri="{FF2B5EF4-FFF2-40B4-BE49-F238E27FC236}">
                    <a16:creationId xmlns:a16="http://schemas.microsoft.com/office/drawing/2014/main" id="{3C911DED-6CEB-4B36-8C8E-80358383EABB}"/>
                  </a:ext>
                </a:extLst>
              </p:cNvPr>
              <p:cNvSpPr/>
              <p:nvPr/>
            </p:nvSpPr>
            <p:spPr>
              <a:xfrm rot="10800000" flipV="1">
                <a:off x="2636988" y="912161"/>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25" name="Right Triangle 524">
                <a:extLst>
                  <a:ext uri="{FF2B5EF4-FFF2-40B4-BE49-F238E27FC236}">
                    <a16:creationId xmlns:a16="http://schemas.microsoft.com/office/drawing/2014/main" id="{50DCF110-8F82-4806-A3EC-CB7A94646F0F}"/>
                  </a:ext>
                </a:extLst>
              </p:cNvPr>
              <p:cNvSpPr/>
              <p:nvPr/>
            </p:nvSpPr>
            <p:spPr>
              <a:xfrm>
                <a:off x="2636987" y="1821037"/>
                <a:ext cx="914400" cy="914400"/>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26" name="Right Triangle 525">
                <a:extLst>
                  <a:ext uri="{FF2B5EF4-FFF2-40B4-BE49-F238E27FC236}">
                    <a16:creationId xmlns:a16="http://schemas.microsoft.com/office/drawing/2014/main" id="{115141F6-454F-4748-835C-45525F1A2637}"/>
                  </a:ext>
                </a:extLst>
              </p:cNvPr>
              <p:cNvSpPr/>
              <p:nvPr/>
            </p:nvSpPr>
            <p:spPr>
              <a:xfrm rot="10800000">
                <a:off x="2636988" y="1827387"/>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27" name="Right Triangle 526">
                <a:extLst>
                  <a:ext uri="{FF2B5EF4-FFF2-40B4-BE49-F238E27FC236}">
                    <a16:creationId xmlns:a16="http://schemas.microsoft.com/office/drawing/2014/main" id="{3F28C314-B8A5-4F68-AA0B-5C49318E52A0}"/>
                  </a:ext>
                </a:extLst>
              </p:cNvPr>
              <p:cNvSpPr/>
              <p:nvPr/>
            </p:nvSpPr>
            <p:spPr>
              <a:xfrm>
                <a:off x="2636987" y="0"/>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28" name="Right Triangle 527">
                <a:extLst>
                  <a:ext uri="{FF2B5EF4-FFF2-40B4-BE49-F238E27FC236}">
                    <a16:creationId xmlns:a16="http://schemas.microsoft.com/office/drawing/2014/main" id="{20AC663A-85E2-45AE-90F2-1AD76DBA38D5}"/>
                  </a:ext>
                </a:extLst>
              </p:cNvPr>
              <p:cNvSpPr/>
              <p:nvPr/>
            </p:nvSpPr>
            <p:spPr>
              <a:xfrm rot="10800000">
                <a:off x="2636988" y="4665"/>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29" name="Right Triangle 528">
                <a:extLst>
                  <a:ext uri="{FF2B5EF4-FFF2-40B4-BE49-F238E27FC236}">
                    <a16:creationId xmlns:a16="http://schemas.microsoft.com/office/drawing/2014/main" id="{288501DB-3F6A-4901-A125-AB906B76B8C4}"/>
                  </a:ext>
                </a:extLst>
              </p:cNvPr>
              <p:cNvSpPr/>
              <p:nvPr/>
            </p:nvSpPr>
            <p:spPr>
              <a:xfrm flipH="1">
                <a:off x="3548522" y="5481973"/>
                <a:ext cx="914400" cy="914400"/>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30" name="Right Triangle 529">
                <a:extLst>
                  <a:ext uri="{FF2B5EF4-FFF2-40B4-BE49-F238E27FC236}">
                    <a16:creationId xmlns:a16="http://schemas.microsoft.com/office/drawing/2014/main" id="{6232E62C-6E4A-4EF3-B479-4757A4A8A32F}"/>
                  </a:ext>
                </a:extLst>
              </p:cNvPr>
              <p:cNvSpPr/>
              <p:nvPr/>
            </p:nvSpPr>
            <p:spPr>
              <a:xfrm rot="10800000" flipH="1">
                <a:off x="3548522" y="5481973"/>
                <a:ext cx="914400" cy="91440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31" name="Right Triangle 530">
                <a:extLst>
                  <a:ext uri="{FF2B5EF4-FFF2-40B4-BE49-F238E27FC236}">
                    <a16:creationId xmlns:a16="http://schemas.microsoft.com/office/drawing/2014/main" id="{3D92A901-D3E6-4778-A948-A6877EDD225E}"/>
                  </a:ext>
                </a:extLst>
              </p:cNvPr>
              <p:cNvSpPr/>
              <p:nvPr/>
            </p:nvSpPr>
            <p:spPr>
              <a:xfrm flipH="1" flipV="1">
                <a:off x="3548522" y="3651328"/>
                <a:ext cx="914400" cy="914400"/>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32" name="Right Triangle 531">
                <a:extLst>
                  <a:ext uri="{FF2B5EF4-FFF2-40B4-BE49-F238E27FC236}">
                    <a16:creationId xmlns:a16="http://schemas.microsoft.com/office/drawing/2014/main" id="{43DDF75F-4E4E-4006-B710-5B405E563D72}"/>
                  </a:ext>
                </a:extLst>
              </p:cNvPr>
              <p:cNvSpPr/>
              <p:nvPr/>
            </p:nvSpPr>
            <p:spPr>
              <a:xfrm rot="10800000" flipH="1">
                <a:off x="3548522" y="4566554"/>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33" name="Right Triangle 532">
                <a:extLst>
                  <a:ext uri="{FF2B5EF4-FFF2-40B4-BE49-F238E27FC236}">
                    <a16:creationId xmlns:a16="http://schemas.microsoft.com/office/drawing/2014/main" id="{10B0B345-7D2D-4151-A8DE-E14AF34BAF65}"/>
                  </a:ext>
                </a:extLst>
              </p:cNvPr>
              <p:cNvSpPr/>
              <p:nvPr/>
            </p:nvSpPr>
            <p:spPr>
              <a:xfrm flipH="1">
                <a:off x="3548522" y="2739349"/>
                <a:ext cx="914400" cy="914400"/>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34" name="Right Triangle 533">
                <a:extLst>
                  <a:ext uri="{FF2B5EF4-FFF2-40B4-BE49-F238E27FC236}">
                    <a16:creationId xmlns:a16="http://schemas.microsoft.com/office/drawing/2014/main" id="{EA6DBCBE-E1CE-45FD-8387-8E63183AADFB}"/>
                  </a:ext>
                </a:extLst>
              </p:cNvPr>
              <p:cNvSpPr/>
              <p:nvPr/>
            </p:nvSpPr>
            <p:spPr>
              <a:xfrm rot="10800000" flipH="1">
                <a:off x="3548522" y="2739349"/>
                <a:ext cx="914400" cy="914400"/>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35" name="Right Triangle 534">
                <a:extLst>
                  <a:ext uri="{FF2B5EF4-FFF2-40B4-BE49-F238E27FC236}">
                    <a16:creationId xmlns:a16="http://schemas.microsoft.com/office/drawing/2014/main" id="{91997B52-26D2-4A92-AA11-7F6CBE9A1C90}"/>
                  </a:ext>
                </a:extLst>
              </p:cNvPr>
              <p:cNvSpPr/>
              <p:nvPr/>
            </p:nvSpPr>
            <p:spPr>
              <a:xfrm flipH="1" flipV="1">
                <a:off x="3548522" y="912161"/>
                <a:ext cx="914400" cy="914400"/>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36" name="Right Triangle 535">
                <a:extLst>
                  <a:ext uri="{FF2B5EF4-FFF2-40B4-BE49-F238E27FC236}">
                    <a16:creationId xmlns:a16="http://schemas.microsoft.com/office/drawing/2014/main" id="{150C7C74-5325-4848-98C9-28AB95DB2561}"/>
                  </a:ext>
                </a:extLst>
              </p:cNvPr>
              <p:cNvSpPr/>
              <p:nvPr/>
            </p:nvSpPr>
            <p:spPr>
              <a:xfrm flipH="1">
                <a:off x="3548522" y="1827387"/>
                <a:ext cx="914400" cy="914400"/>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37" name="Right Triangle 536">
                <a:extLst>
                  <a:ext uri="{FF2B5EF4-FFF2-40B4-BE49-F238E27FC236}">
                    <a16:creationId xmlns:a16="http://schemas.microsoft.com/office/drawing/2014/main" id="{5D00686D-147E-413C-A77A-6A341A5F711B}"/>
                  </a:ext>
                </a:extLst>
              </p:cNvPr>
              <p:cNvSpPr/>
              <p:nvPr/>
            </p:nvSpPr>
            <p:spPr>
              <a:xfrm rot="10800000" flipH="1">
                <a:off x="3548523" y="1827387"/>
                <a:ext cx="914400" cy="914400"/>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38" name="Right Triangle 537">
                <a:extLst>
                  <a:ext uri="{FF2B5EF4-FFF2-40B4-BE49-F238E27FC236}">
                    <a16:creationId xmlns:a16="http://schemas.microsoft.com/office/drawing/2014/main" id="{A197E590-5600-47B2-B66B-B9B0E670F38F}"/>
                  </a:ext>
                </a:extLst>
              </p:cNvPr>
              <p:cNvSpPr/>
              <p:nvPr/>
            </p:nvSpPr>
            <p:spPr>
              <a:xfrm flipH="1">
                <a:off x="3548522" y="0"/>
                <a:ext cx="914400" cy="914400"/>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539" name="Right Triangle 538">
                <a:extLst>
                  <a:ext uri="{FF2B5EF4-FFF2-40B4-BE49-F238E27FC236}">
                    <a16:creationId xmlns:a16="http://schemas.microsoft.com/office/drawing/2014/main" id="{3F662941-4F4E-4987-80FF-0AFEA5C177B1}"/>
                  </a:ext>
                </a:extLst>
              </p:cNvPr>
              <p:cNvSpPr/>
              <p:nvPr/>
            </p:nvSpPr>
            <p:spPr>
              <a:xfrm rot="10800000" flipH="1">
                <a:off x="3548522" y="4665"/>
                <a:ext cx="914400" cy="914400"/>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grpSp>
        <p:grpSp>
          <p:nvGrpSpPr>
            <p:cNvPr id="192" name="Group 191">
              <a:extLst>
                <a:ext uri="{FF2B5EF4-FFF2-40B4-BE49-F238E27FC236}">
                  <a16:creationId xmlns:a16="http://schemas.microsoft.com/office/drawing/2014/main" id="{81824817-2E92-4DEB-AD36-FA44E7AE83F0}"/>
                </a:ext>
              </a:extLst>
            </p:cNvPr>
            <p:cNvGrpSpPr/>
            <p:nvPr userDrawn="1"/>
          </p:nvGrpSpPr>
          <p:grpSpPr>
            <a:xfrm>
              <a:off x="6960870" y="-34225"/>
              <a:ext cx="5221973" cy="6959600"/>
              <a:chOff x="6960870" y="-34225"/>
              <a:chExt cx="5221973" cy="6959600"/>
            </a:xfrm>
          </p:grpSpPr>
          <p:sp>
            <p:nvSpPr>
              <p:cNvPr id="193" name="Right Triangle 192">
                <a:extLst>
                  <a:ext uri="{FF2B5EF4-FFF2-40B4-BE49-F238E27FC236}">
                    <a16:creationId xmlns:a16="http://schemas.microsoft.com/office/drawing/2014/main" id="{425C0697-BF01-4199-B151-74E3AA49DA43}"/>
                  </a:ext>
                </a:extLst>
              </p:cNvPr>
              <p:cNvSpPr/>
              <p:nvPr/>
            </p:nvSpPr>
            <p:spPr>
              <a:xfrm rot="10800000" flipV="1">
                <a:off x="8699782" y="6054610"/>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94" name="Right Triangle 193">
                <a:extLst>
                  <a:ext uri="{FF2B5EF4-FFF2-40B4-BE49-F238E27FC236}">
                    <a16:creationId xmlns:a16="http://schemas.microsoft.com/office/drawing/2014/main" id="{19F4D279-6462-4515-8E80-6C97008141AA}"/>
                  </a:ext>
                </a:extLst>
              </p:cNvPr>
              <p:cNvSpPr/>
              <p:nvPr/>
            </p:nvSpPr>
            <p:spPr>
              <a:xfrm>
                <a:off x="8699782" y="5186150"/>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95" name="Right Triangle 194">
                <a:extLst>
                  <a:ext uri="{FF2B5EF4-FFF2-40B4-BE49-F238E27FC236}">
                    <a16:creationId xmlns:a16="http://schemas.microsoft.com/office/drawing/2014/main" id="{0F0D7DD1-3050-41BD-A36A-DF78D96D2880}"/>
                  </a:ext>
                </a:extLst>
              </p:cNvPr>
              <p:cNvSpPr/>
              <p:nvPr/>
            </p:nvSpPr>
            <p:spPr>
              <a:xfrm rot="10800000">
                <a:off x="8699782" y="5186150"/>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96" name="Right Triangle 195">
                <a:extLst>
                  <a:ext uri="{FF2B5EF4-FFF2-40B4-BE49-F238E27FC236}">
                    <a16:creationId xmlns:a16="http://schemas.microsoft.com/office/drawing/2014/main" id="{1F2238D4-1524-41A0-B252-DD7A73733570}"/>
                  </a:ext>
                </a:extLst>
              </p:cNvPr>
              <p:cNvSpPr/>
              <p:nvPr/>
            </p:nvSpPr>
            <p:spPr>
              <a:xfrm flipV="1">
                <a:off x="8699782" y="3442863"/>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97" name="Right Triangle 196">
                <a:extLst>
                  <a:ext uri="{FF2B5EF4-FFF2-40B4-BE49-F238E27FC236}">
                    <a16:creationId xmlns:a16="http://schemas.microsoft.com/office/drawing/2014/main" id="{01869435-F63F-4D05-A73B-A2214D00CF06}"/>
                  </a:ext>
                </a:extLst>
              </p:cNvPr>
              <p:cNvSpPr/>
              <p:nvPr/>
            </p:nvSpPr>
            <p:spPr>
              <a:xfrm>
                <a:off x="8699782" y="4314415"/>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98" name="Right Triangle 197">
                <a:extLst>
                  <a:ext uri="{FF2B5EF4-FFF2-40B4-BE49-F238E27FC236}">
                    <a16:creationId xmlns:a16="http://schemas.microsoft.com/office/drawing/2014/main" id="{82E7532B-3CA9-45F3-8B59-321BF46B8640}"/>
                  </a:ext>
                </a:extLst>
              </p:cNvPr>
              <p:cNvSpPr/>
              <p:nvPr/>
            </p:nvSpPr>
            <p:spPr>
              <a:xfrm rot="10800000">
                <a:off x="8699782" y="4314415"/>
                <a:ext cx="870765" cy="870765"/>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199" name="Right Triangle 198">
                <a:extLst>
                  <a:ext uri="{FF2B5EF4-FFF2-40B4-BE49-F238E27FC236}">
                    <a16:creationId xmlns:a16="http://schemas.microsoft.com/office/drawing/2014/main" id="{24A23761-E1C7-4D4D-B8CD-F9CCE6A53CAC}"/>
                  </a:ext>
                </a:extLst>
              </p:cNvPr>
              <p:cNvSpPr/>
              <p:nvPr/>
            </p:nvSpPr>
            <p:spPr>
              <a:xfrm>
                <a:off x="8699782" y="2574403"/>
                <a:ext cx="870765" cy="870765"/>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00" name="Right Triangle 199">
                <a:extLst>
                  <a:ext uri="{FF2B5EF4-FFF2-40B4-BE49-F238E27FC236}">
                    <a16:creationId xmlns:a16="http://schemas.microsoft.com/office/drawing/2014/main" id="{45DE3A15-3D7C-4CDE-A29B-3A9C0FD8E701}"/>
                  </a:ext>
                </a:extLst>
              </p:cNvPr>
              <p:cNvSpPr/>
              <p:nvPr/>
            </p:nvSpPr>
            <p:spPr>
              <a:xfrm flipV="1">
                <a:off x="8699782" y="83440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01" name="Right Triangle 200">
                <a:extLst>
                  <a:ext uri="{FF2B5EF4-FFF2-40B4-BE49-F238E27FC236}">
                    <a16:creationId xmlns:a16="http://schemas.microsoft.com/office/drawing/2014/main" id="{4C7A38F1-B4D6-4A8F-A487-676958751341}"/>
                  </a:ext>
                </a:extLst>
              </p:cNvPr>
              <p:cNvSpPr/>
              <p:nvPr/>
            </p:nvSpPr>
            <p:spPr>
              <a:xfrm>
                <a:off x="8699782" y="1705960"/>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02" name="Right Triangle 201">
                <a:extLst>
                  <a:ext uri="{FF2B5EF4-FFF2-40B4-BE49-F238E27FC236}">
                    <a16:creationId xmlns:a16="http://schemas.microsoft.com/office/drawing/2014/main" id="{50E5CB87-6700-463E-A68D-D9DE4D3C5473}"/>
                  </a:ext>
                </a:extLst>
              </p:cNvPr>
              <p:cNvSpPr/>
              <p:nvPr/>
            </p:nvSpPr>
            <p:spPr>
              <a:xfrm rot="10800000">
                <a:off x="8699783" y="1705960"/>
                <a:ext cx="870765" cy="870765"/>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03" name="Right Triangle 202">
                <a:extLst>
                  <a:ext uri="{FF2B5EF4-FFF2-40B4-BE49-F238E27FC236}">
                    <a16:creationId xmlns:a16="http://schemas.microsoft.com/office/drawing/2014/main" id="{7D1569BB-C533-4644-B17E-B5445B806437}"/>
                  </a:ext>
                </a:extLst>
              </p:cNvPr>
              <p:cNvSpPr/>
              <p:nvPr/>
            </p:nvSpPr>
            <p:spPr>
              <a:xfrm>
                <a:off x="8699782" y="-34225"/>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04" name="Right Triangle 203">
                <a:extLst>
                  <a:ext uri="{FF2B5EF4-FFF2-40B4-BE49-F238E27FC236}">
                    <a16:creationId xmlns:a16="http://schemas.microsoft.com/office/drawing/2014/main" id="{B3B52BC8-625D-44F6-8E1A-E1B06A12AE02}"/>
                  </a:ext>
                </a:extLst>
              </p:cNvPr>
              <p:cNvSpPr/>
              <p:nvPr/>
            </p:nvSpPr>
            <p:spPr>
              <a:xfrm rot="10800000">
                <a:off x="8699782" y="-29783"/>
                <a:ext cx="870765" cy="870765"/>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05" name="Right Triangle 204">
                <a:extLst>
                  <a:ext uri="{FF2B5EF4-FFF2-40B4-BE49-F238E27FC236}">
                    <a16:creationId xmlns:a16="http://schemas.microsoft.com/office/drawing/2014/main" id="{21CA103C-48FF-4175-A73E-AE136873F60E}"/>
                  </a:ext>
                </a:extLst>
              </p:cNvPr>
              <p:cNvSpPr/>
              <p:nvPr/>
            </p:nvSpPr>
            <p:spPr>
              <a:xfrm rot="10800000" flipH="1" flipV="1">
                <a:off x="9570547" y="6054610"/>
                <a:ext cx="870765" cy="870765"/>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06" name="Right Triangle 205">
                <a:extLst>
                  <a:ext uri="{FF2B5EF4-FFF2-40B4-BE49-F238E27FC236}">
                    <a16:creationId xmlns:a16="http://schemas.microsoft.com/office/drawing/2014/main" id="{E203D859-413C-4AB7-AD58-4C7C1F70363E}"/>
                  </a:ext>
                </a:extLst>
              </p:cNvPr>
              <p:cNvSpPr/>
              <p:nvPr/>
            </p:nvSpPr>
            <p:spPr>
              <a:xfrm flipH="1">
                <a:off x="9570547" y="5186150"/>
                <a:ext cx="870765" cy="870765"/>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07" name="Right Triangle 206">
                <a:extLst>
                  <a:ext uri="{FF2B5EF4-FFF2-40B4-BE49-F238E27FC236}">
                    <a16:creationId xmlns:a16="http://schemas.microsoft.com/office/drawing/2014/main" id="{F7726CD0-BF60-4A71-B590-46FC4628C628}"/>
                  </a:ext>
                </a:extLst>
              </p:cNvPr>
              <p:cNvSpPr/>
              <p:nvPr/>
            </p:nvSpPr>
            <p:spPr>
              <a:xfrm flipH="1" flipV="1">
                <a:off x="9570547" y="3442863"/>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08" name="Right Triangle 207">
                <a:extLst>
                  <a:ext uri="{FF2B5EF4-FFF2-40B4-BE49-F238E27FC236}">
                    <a16:creationId xmlns:a16="http://schemas.microsoft.com/office/drawing/2014/main" id="{8648945A-D41E-41EB-9187-9160E002CC4B}"/>
                  </a:ext>
                </a:extLst>
              </p:cNvPr>
              <p:cNvSpPr/>
              <p:nvPr/>
            </p:nvSpPr>
            <p:spPr>
              <a:xfrm rot="10800000" flipH="1" flipV="1">
                <a:off x="9570548" y="3442863"/>
                <a:ext cx="870765" cy="870765"/>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09" name="Right Triangle 208">
                <a:extLst>
                  <a:ext uri="{FF2B5EF4-FFF2-40B4-BE49-F238E27FC236}">
                    <a16:creationId xmlns:a16="http://schemas.microsoft.com/office/drawing/2014/main" id="{619B768A-22BF-4EF9-A586-E104218DB8E0}"/>
                  </a:ext>
                </a:extLst>
              </p:cNvPr>
              <p:cNvSpPr/>
              <p:nvPr/>
            </p:nvSpPr>
            <p:spPr>
              <a:xfrm flipH="1">
                <a:off x="9570547" y="4314415"/>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10" name="Right Triangle 209">
                <a:extLst>
                  <a:ext uri="{FF2B5EF4-FFF2-40B4-BE49-F238E27FC236}">
                    <a16:creationId xmlns:a16="http://schemas.microsoft.com/office/drawing/2014/main" id="{EB9E1575-47BD-4520-9735-BE4197A21C60}"/>
                  </a:ext>
                </a:extLst>
              </p:cNvPr>
              <p:cNvSpPr/>
              <p:nvPr/>
            </p:nvSpPr>
            <p:spPr>
              <a:xfrm flipH="1">
                <a:off x="9570547" y="2574403"/>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11" name="Right Triangle 210">
                <a:extLst>
                  <a:ext uri="{FF2B5EF4-FFF2-40B4-BE49-F238E27FC236}">
                    <a16:creationId xmlns:a16="http://schemas.microsoft.com/office/drawing/2014/main" id="{4697E98E-ADEC-4752-A738-7B309D5885C3}"/>
                  </a:ext>
                </a:extLst>
              </p:cNvPr>
              <p:cNvSpPr/>
              <p:nvPr/>
            </p:nvSpPr>
            <p:spPr>
              <a:xfrm rot="10800000" flipH="1">
                <a:off x="9570548" y="2574403"/>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12" name="Right Triangle 211">
                <a:extLst>
                  <a:ext uri="{FF2B5EF4-FFF2-40B4-BE49-F238E27FC236}">
                    <a16:creationId xmlns:a16="http://schemas.microsoft.com/office/drawing/2014/main" id="{ED2F7F99-5FF5-4602-BE01-C7D91EE77ACF}"/>
                  </a:ext>
                </a:extLst>
              </p:cNvPr>
              <p:cNvSpPr/>
              <p:nvPr/>
            </p:nvSpPr>
            <p:spPr>
              <a:xfrm flipH="1" flipV="1">
                <a:off x="9570547" y="834408"/>
                <a:ext cx="870765" cy="870765"/>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13" name="Right Triangle 212">
                <a:extLst>
                  <a:ext uri="{FF2B5EF4-FFF2-40B4-BE49-F238E27FC236}">
                    <a16:creationId xmlns:a16="http://schemas.microsoft.com/office/drawing/2014/main" id="{4EC36E49-C934-41B5-B4BF-DFB6021EAB83}"/>
                  </a:ext>
                </a:extLst>
              </p:cNvPr>
              <p:cNvSpPr/>
              <p:nvPr/>
            </p:nvSpPr>
            <p:spPr>
              <a:xfrm rot="10800000" flipH="1" flipV="1">
                <a:off x="9570547" y="834409"/>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14" name="Right Triangle 213">
                <a:extLst>
                  <a:ext uri="{FF2B5EF4-FFF2-40B4-BE49-F238E27FC236}">
                    <a16:creationId xmlns:a16="http://schemas.microsoft.com/office/drawing/2014/main" id="{2AE1354A-831D-448A-8D40-07B7934B43D5}"/>
                  </a:ext>
                </a:extLst>
              </p:cNvPr>
              <p:cNvSpPr/>
              <p:nvPr/>
            </p:nvSpPr>
            <p:spPr>
              <a:xfrm flipH="1">
                <a:off x="9570547" y="1705960"/>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15" name="Right Triangle 214">
                <a:extLst>
                  <a:ext uri="{FF2B5EF4-FFF2-40B4-BE49-F238E27FC236}">
                    <a16:creationId xmlns:a16="http://schemas.microsoft.com/office/drawing/2014/main" id="{D1B7465C-EE3C-430A-BBE7-D2032B725AAB}"/>
                  </a:ext>
                </a:extLst>
              </p:cNvPr>
              <p:cNvSpPr/>
              <p:nvPr/>
            </p:nvSpPr>
            <p:spPr>
              <a:xfrm rot="10800000" flipH="1">
                <a:off x="9570548" y="1705960"/>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16" name="Right Triangle 215">
                <a:extLst>
                  <a:ext uri="{FF2B5EF4-FFF2-40B4-BE49-F238E27FC236}">
                    <a16:creationId xmlns:a16="http://schemas.microsoft.com/office/drawing/2014/main" id="{1C3AC8CD-7CC6-49CB-B0D0-FDC26E3BD94A}"/>
                  </a:ext>
                </a:extLst>
              </p:cNvPr>
              <p:cNvSpPr/>
              <p:nvPr/>
            </p:nvSpPr>
            <p:spPr>
              <a:xfrm flipH="1">
                <a:off x="9570547" y="-34225"/>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17" name="Right Triangle 216">
                <a:extLst>
                  <a:ext uri="{FF2B5EF4-FFF2-40B4-BE49-F238E27FC236}">
                    <a16:creationId xmlns:a16="http://schemas.microsoft.com/office/drawing/2014/main" id="{F01B0F76-0DDC-4D28-985C-19887C7E94DE}"/>
                  </a:ext>
                </a:extLst>
              </p:cNvPr>
              <p:cNvSpPr/>
              <p:nvPr/>
            </p:nvSpPr>
            <p:spPr>
              <a:xfrm rot="10800000" flipH="1">
                <a:off x="9570547" y="-29783"/>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18" name="Right Triangle 217">
                <a:extLst>
                  <a:ext uri="{FF2B5EF4-FFF2-40B4-BE49-F238E27FC236}">
                    <a16:creationId xmlns:a16="http://schemas.microsoft.com/office/drawing/2014/main" id="{2540DC84-7BA7-4B90-B901-FDB0EB3A76ED}"/>
                  </a:ext>
                </a:extLst>
              </p:cNvPr>
              <p:cNvSpPr/>
              <p:nvPr/>
            </p:nvSpPr>
            <p:spPr>
              <a:xfrm flipV="1">
                <a:off x="10441311" y="6054610"/>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19" name="Right Triangle 218">
                <a:extLst>
                  <a:ext uri="{FF2B5EF4-FFF2-40B4-BE49-F238E27FC236}">
                    <a16:creationId xmlns:a16="http://schemas.microsoft.com/office/drawing/2014/main" id="{A9CF6A9A-2CB4-4531-8D0C-7E65D335E94F}"/>
                  </a:ext>
                </a:extLst>
              </p:cNvPr>
              <p:cNvSpPr/>
              <p:nvPr/>
            </p:nvSpPr>
            <p:spPr>
              <a:xfrm>
                <a:off x="10441311" y="5186150"/>
                <a:ext cx="870765" cy="870765"/>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20" name="Right Triangle 219">
                <a:extLst>
                  <a:ext uri="{FF2B5EF4-FFF2-40B4-BE49-F238E27FC236}">
                    <a16:creationId xmlns:a16="http://schemas.microsoft.com/office/drawing/2014/main" id="{6E4A9355-7DCA-4A0A-81DE-2DB0CC7BB625}"/>
                  </a:ext>
                </a:extLst>
              </p:cNvPr>
              <p:cNvSpPr/>
              <p:nvPr/>
            </p:nvSpPr>
            <p:spPr>
              <a:xfrm rot="10800000">
                <a:off x="10441311" y="5186150"/>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21" name="Right Triangle 220">
                <a:extLst>
                  <a:ext uri="{FF2B5EF4-FFF2-40B4-BE49-F238E27FC236}">
                    <a16:creationId xmlns:a16="http://schemas.microsoft.com/office/drawing/2014/main" id="{31F6B1B8-8F6C-4289-B1E6-056FB2E22F7A}"/>
                  </a:ext>
                </a:extLst>
              </p:cNvPr>
              <p:cNvSpPr/>
              <p:nvPr/>
            </p:nvSpPr>
            <p:spPr>
              <a:xfrm flipV="1">
                <a:off x="10441311" y="3442863"/>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22" name="Right Triangle 221">
                <a:extLst>
                  <a:ext uri="{FF2B5EF4-FFF2-40B4-BE49-F238E27FC236}">
                    <a16:creationId xmlns:a16="http://schemas.microsoft.com/office/drawing/2014/main" id="{93CF2D55-5BFB-4060-B679-E9EC4946988B}"/>
                  </a:ext>
                </a:extLst>
              </p:cNvPr>
              <p:cNvSpPr/>
              <p:nvPr/>
            </p:nvSpPr>
            <p:spPr>
              <a:xfrm>
                <a:off x="10441311" y="4314415"/>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23" name="Right Triangle 222">
                <a:extLst>
                  <a:ext uri="{FF2B5EF4-FFF2-40B4-BE49-F238E27FC236}">
                    <a16:creationId xmlns:a16="http://schemas.microsoft.com/office/drawing/2014/main" id="{17CD2C99-5C60-4B79-8752-CB6780E26AF0}"/>
                  </a:ext>
                </a:extLst>
              </p:cNvPr>
              <p:cNvSpPr/>
              <p:nvPr/>
            </p:nvSpPr>
            <p:spPr>
              <a:xfrm rot="10800000">
                <a:off x="10441312" y="4314415"/>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24" name="Right Triangle 223">
                <a:extLst>
                  <a:ext uri="{FF2B5EF4-FFF2-40B4-BE49-F238E27FC236}">
                    <a16:creationId xmlns:a16="http://schemas.microsoft.com/office/drawing/2014/main" id="{DAC8C5C6-8C2E-4575-A044-AC6DD5421CA1}"/>
                  </a:ext>
                </a:extLst>
              </p:cNvPr>
              <p:cNvSpPr/>
              <p:nvPr/>
            </p:nvSpPr>
            <p:spPr>
              <a:xfrm>
                <a:off x="10441311" y="2574403"/>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25" name="Right Triangle 224">
                <a:extLst>
                  <a:ext uri="{FF2B5EF4-FFF2-40B4-BE49-F238E27FC236}">
                    <a16:creationId xmlns:a16="http://schemas.microsoft.com/office/drawing/2014/main" id="{849C807C-08BA-4053-B2E7-0399E1FA964F}"/>
                  </a:ext>
                </a:extLst>
              </p:cNvPr>
              <p:cNvSpPr/>
              <p:nvPr/>
            </p:nvSpPr>
            <p:spPr>
              <a:xfrm rot="10800000">
                <a:off x="10441311" y="2574403"/>
                <a:ext cx="870765" cy="870765"/>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26" name="Right Triangle 225">
                <a:extLst>
                  <a:ext uri="{FF2B5EF4-FFF2-40B4-BE49-F238E27FC236}">
                    <a16:creationId xmlns:a16="http://schemas.microsoft.com/office/drawing/2014/main" id="{2F89F890-E8D5-45E0-801F-9A9282A642F1}"/>
                  </a:ext>
                </a:extLst>
              </p:cNvPr>
              <p:cNvSpPr/>
              <p:nvPr/>
            </p:nvSpPr>
            <p:spPr>
              <a:xfrm flipV="1">
                <a:off x="10441311" y="83440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27" name="Right Triangle 226">
                <a:extLst>
                  <a:ext uri="{FF2B5EF4-FFF2-40B4-BE49-F238E27FC236}">
                    <a16:creationId xmlns:a16="http://schemas.microsoft.com/office/drawing/2014/main" id="{E610D527-1D69-4E71-8ECB-2CB0C5A313F1}"/>
                  </a:ext>
                </a:extLst>
              </p:cNvPr>
              <p:cNvSpPr/>
              <p:nvPr/>
            </p:nvSpPr>
            <p:spPr>
              <a:xfrm rot="10800000">
                <a:off x="10441311" y="1705960"/>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28" name="Right Triangle 227">
                <a:extLst>
                  <a:ext uri="{FF2B5EF4-FFF2-40B4-BE49-F238E27FC236}">
                    <a16:creationId xmlns:a16="http://schemas.microsoft.com/office/drawing/2014/main" id="{C0BDA8AE-8E15-464B-97E6-67A8D9323395}"/>
                  </a:ext>
                </a:extLst>
              </p:cNvPr>
              <p:cNvSpPr/>
              <p:nvPr/>
            </p:nvSpPr>
            <p:spPr>
              <a:xfrm>
                <a:off x="10441311" y="-34225"/>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29" name="Right Triangle 228">
                <a:extLst>
                  <a:ext uri="{FF2B5EF4-FFF2-40B4-BE49-F238E27FC236}">
                    <a16:creationId xmlns:a16="http://schemas.microsoft.com/office/drawing/2014/main" id="{66B77DF3-9237-4BF4-B95D-FE0D7B1CE561}"/>
                  </a:ext>
                </a:extLst>
              </p:cNvPr>
              <p:cNvSpPr/>
              <p:nvPr/>
            </p:nvSpPr>
            <p:spPr>
              <a:xfrm rot="10800000">
                <a:off x="10441311" y="-29783"/>
                <a:ext cx="870765" cy="870765"/>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30" name="Right Triangle 229">
                <a:extLst>
                  <a:ext uri="{FF2B5EF4-FFF2-40B4-BE49-F238E27FC236}">
                    <a16:creationId xmlns:a16="http://schemas.microsoft.com/office/drawing/2014/main" id="{601C061F-B223-4025-BA8E-699C43D5865C}"/>
                  </a:ext>
                </a:extLst>
              </p:cNvPr>
              <p:cNvSpPr/>
              <p:nvPr/>
            </p:nvSpPr>
            <p:spPr>
              <a:xfrm flipH="1" flipV="1">
                <a:off x="11312077" y="6054610"/>
                <a:ext cx="870765" cy="870765"/>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31" name="Right Triangle 230">
                <a:extLst>
                  <a:ext uri="{FF2B5EF4-FFF2-40B4-BE49-F238E27FC236}">
                    <a16:creationId xmlns:a16="http://schemas.microsoft.com/office/drawing/2014/main" id="{3C71DF3A-52D8-41A4-BB62-326763D71B30}"/>
                  </a:ext>
                </a:extLst>
              </p:cNvPr>
              <p:cNvSpPr/>
              <p:nvPr/>
            </p:nvSpPr>
            <p:spPr>
              <a:xfrm flipH="1">
                <a:off x="11312077" y="5186150"/>
                <a:ext cx="870765" cy="870765"/>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32" name="Right Triangle 231">
                <a:extLst>
                  <a:ext uri="{FF2B5EF4-FFF2-40B4-BE49-F238E27FC236}">
                    <a16:creationId xmlns:a16="http://schemas.microsoft.com/office/drawing/2014/main" id="{80A08D07-2851-47B0-9B3F-0759FF46A847}"/>
                  </a:ext>
                </a:extLst>
              </p:cNvPr>
              <p:cNvSpPr/>
              <p:nvPr/>
            </p:nvSpPr>
            <p:spPr>
              <a:xfrm rot="10800000" flipH="1">
                <a:off x="11312078" y="5186150"/>
                <a:ext cx="870765" cy="870765"/>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33" name="Right Triangle 232">
                <a:extLst>
                  <a:ext uri="{FF2B5EF4-FFF2-40B4-BE49-F238E27FC236}">
                    <a16:creationId xmlns:a16="http://schemas.microsoft.com/office/drawing/2014/main" id="{264F73B9-0942-445B-91D1-6FDD22B97C40}"/>
                  </a:ext>
                </a:extLst>
              </p:cNvPr>
              <p:cNvSpPr/>
              <p:nvPr/>
            </p:nvSpPr>
            <p:spPr>
              <a:xfrm flipH="1" flipV="1">
                <a:off x="11312077" y="3442863"/>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34" name="Right Triangle 233">
                <a:extLst>
                  <a:ext uri="{FF2B5EF4-FFF2-40B4-BE49-F238E27FC236}">
                    <a16:creationId xmlns:a16="http://schemas.microsoft.com/office/drawing/2014/main" id="{FF9957DD-6647-4F4E-9BAF-8EC5FD05418F}"/>
                  </a:ext>
                </a:extLst>
              </p:cNvPr>
              <p:cNvSpPr/>
              <p:nvPr/>
            </p:nvSpPr>
            <p:spPr>
              <a:xfrm rot="10800000" flipH="1" flipV="1">
                <a:off x="11312078" y="3442863"/>
                <a:ext cx="870765" cy="870765"/>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35" name="Right Triangle 234">
                <a:extLst>
                  <a:ext uri="{FF2B5EF4-FFF2-40B4-BE49-F238E27FC236}">
                    <a16:creationId xmlns:a16="http://schemas.microsoft.com/office/drawing/2014/main" id="{346D56BA-1CF8-43CA-AE20-16F83D9BE765}"/>
                  </a:ext>
                </a:extLst>
              </p:cNvPr>
              <p:cNvSpPr/>
              <p:nvPr/>
            </p:nvSpPr>
            <p:spPr>
              <a:xfrm flipH="1">
                <a:off x="11312077" y="4314415"/>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36" name="Right Triangle 235">
                <a:extLst>
                  <a:ext uri="{FF2B5EF4-FFF2-40B4-BE49-F238E27FC236}">
                    <a16:creationId xmlns:a16="http://schemas.microsoft.com/office/drawing/2014/main" id="{206F3A44-116B-42C7-BC5C-FC7DB5B45DFC}"/>
                  </a:ext>
                </a:extLst>
              </p:cNvPr>
              <p:cNvSpPr/>
              <p:nvPr/>
            </p:nvSpPr>
            <p:spPr>
              <a:xfrm rot="10800000" flipH="1">
                <a:off x="11312077" y="2574403"/>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37" name="Right Triangle 236">
                <a:extLst>
                  <a:ext uri="{FF2B5EF4-FFF2-40B4-BE49-F238E27FC236}">
                    <a16:creationId xmlns:a16="http://schemas.microsoft.com/office/drawing/2014/main" id="{665807CA-B043-4F4D-8182-3E3A48621952}"/>
                  </a:ext>
                </a:extLst>
              </p:cNvPr>
              <p:cNvSpPr/>
              <p:nvPr/>
            </p:nvSpPr>
            <p:spPr>
              <a:xfrm flipH="1" flipV="1">
                <a:off x="11312077" y="834408"/>
                <a:ext cx="870765" cy="870765"/>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38" name="Right Triangle 237">
                <a:extLst>
                  <a:ext uri="{FF2B5EF4-FFF2-40B4-BE49-F238E27FC236}">
                    <a16:creationId xmlns:a16="http://schemas.microsoft.com/office/drawing/2014/main" id="{8250CCE5-DD4D-42C2-A49E-2195C4884959}"/>
                  </a:ext>
                </a:extLst>
              </p:cNvPr>
              <p:cNvSpPr/>
              <p:nvPr/>
            </p:nvSpPr>
            <p:spPr>
              <a:xfrm rot="10800000" flipH="1" flipV="1">
                <a:off x="11312077" y="834408"/>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39" name="Right Triangle 238">
                <a:extLst>
                  <a:ext uri="{FF2B5EF4-FFF2-40B4-BE49-F238E27FC236}">
                    <a16:creationId xmlns:a16="http://schemas.microsoft.com/office/drawing/2014/main" id="{4E66F516-17E5-4640-BCA3-7CC1B1C26242}"/>
                  </a:ext>
                </a:extLst>
              </p:cNvPr>
              <p:cNvSpPr/>
              <p:nvPr/>
            </p:nvSpPr>
            <p:spPr>
              <a:xfrm flipH="1">
                <a:off x="11312077" y="1705960"/>
                <a:ext cx="870765" cy="870765"/>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40" name="Right Triangle 239">
                <a:extLst>
                  <a:ext uri="{FF2B5EF4-FFF2-40B4-BE49-F238E27FC236}">
                    <a16:creationId xmlns:a16="http://schemas.microsoft.com/office/drawing/2014/main" id="{2DE41A52-5309-4761-8EB5-F07EF7D64C10}"/>
                  </a:ext>
                </a:extLst>
              </p:cNvPr>
              <p:cNvSpPr/>
              <p:nvPr/>
            </p:nvSpPr>
            <p:spPr>
              <a:xfrm rot="10800000" flipH="1">
                <a:off x="11312077" y="1705960"/>
                <a:ext cx="870765" cy="870765"/>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41" name="Right Triangle 240">
                <a:extLst>
                  <a:ext uri="{FF2B5EF4-FFF2-40B4-BE49-F238E27FC236}">
                    <a16:creationId xmlns:a16="http://schemas.microsoft.com/office/drawing/2014/main" id="{F79EC3B2-2E18-4625-AB97-344606EA1FB1}"/>
                  </a:ext>
                </a:extLst>
              </p:cNvPr>
              <p:cNvSpPr/>
              <p:nvPr/>
            </p:nvSpPr>
            <p:spPr>
              <a:xfrm flipH="1">
                <a:off x="11312077" y="-34225"/>
                <a:ext cx="870765" cy="870765"/>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42" name="Right Triangle 241">
                <a:extLst>
                  <a:ext uri="{FF2B5EF4-FFF2-40B4-BE49-F238E27FC236}">
                    <a16:creationId xmlns:a16="http://schemas.microsoft.com/office/drawing/2014/main" id="{BC43942D-477D-472F-933D-B0F894DF0CEB}"/>
                  </a:ext>
                </a:extLst>
              </p:cNvPr>
              <p:cNvSpPr/>
              <p:nvPr/>
            </p:nvSpPr>
            <p:spPr>
              <a:xfrm rot="10800000" flipH="1">
                <a:off x="11312077" y="-29783"/>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43" name="Right Triangle 242">
                <a:extLst>
                  <a:ext uri="{FF2B5EF4-FFF2-40B4-BE49-F238E27FC236}">
                    <a16:creationId xmlns:a16="http://schemas.microsoft.com/office/drawing/2014/main" id="{C57AF2A9-6EDF-4D1D-809C-6B78DC495C99}"/>
                  </a:ext>
                </a:extLst>
              </p:cNvPr>
              <p:cNvSpPr/>
              <p:nvPr/>
            </p:nvSpPr>
            <p:spPr>
              <a:xfrm flipV="1">
                <a:off x="6960870" y="6054610"/>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44" name="Right Triangle 243">
                <a:extLst>
                  <a:ext uri="{FF2B5EF4-FFF2-40B4-BE49-F238E27FC236}">
                    <a16:creationId xmlns:a16="http://schemas.microsoft.com/office/drawing/2014/main" id="{77277901-741C-4264-866E-3C67533B89A7}"/>
                  </a:ext>
                </a:extLst>
              </p:cNvPr>
              <p:cNvSpPr/>
              <p:nvPr/>
            </p:nvSpPr>
            <p:spPr>
              <a:xfrm rot="10800000" flipV="1">
                <a:off x="6960871" y="6054610"/>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45" name="Right Triangle 244">
                <a:extLst>
                  <a:ext uri="{FF2B5EF4-FFF2-40B4-BE49-F238E27FC236}">
                    <a16:creationId xmlns:a16="http://schemas.microsoft.com/office/drawing/2014/main" id="{3109F570-A75D-49E2-BED8-4A178A383EDE}"/>
                  </a:ext>
                </a:extLst>
              </p:cNvPr>
              <p:cNvSpPr/>
              <p:nvPr/>
            </p:nvSpPr>
            <p:spPr>
              <a:xfrm>
                <a:off x="6960870" y="5186150"/>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46" name="Right Triangle 245">
                <a:extLst>
                  <a:ext uri="{FF2B5EF4-FFF2-40B4-BE49-F238E27FC236}">
                    <a16:creationId xmlns:a16="http://schemas.microsoft.com/office/drawing/2014/main" id="{AF414021-24A4-442E-817C-A341BD254C0E}"/>
                  </a:ext>
                </a:extLst>
              </p:cNvPr>
              <p:cNvSpPr/>
              <p:nvPr userDrawn="1"/>
            </p:nvSpPr>
            <p:spPr>
              <a:xfrm flipV="1">
                <a:off x="6960870" y="3442863"/>
                <a:ext cx="870765" cy="870765"/>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47" name="Right Triangle 246">
                <a:extLst>
                  <a:ext uri="{FF2B5EF4-FFF2-40B4-BE49-F238E27FC236}">
                    <a16:creationId xmlns:a16="http://schemas.microsoft.com/office/drawing/2014/main" id="{11DFA151-2CA0-46CA-9C87-DAD44332AB6F}"/>
                  </a:ext>
                </a:extLst>
              </p:cNvPr>
              <p:cNvSpPr/>
              <p:nvPr/>
            </p:nvSpPr>
            <p:spPr>
              <a:xfrm rot="10800000" flipV="1">
                <a:off x="6960871" y="3442863"/>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48" name="Right Triangle 247">
                <a:extLst>
                  <a:ext uri="{FF2B5EF4-FFF2-40B4-BE49-F238E27FC236}">
                    <a16:creationId xmlns:a16="http://schemas.microsoft.com/office/drawing/2014/main" id="{7ABEF43F-25C5-4665-B8F0-98C5C147CAE5}"/>
                  </a:ext>
                </a:extLst>
              </p:cNvPr>
              <p:cNvSpPr/>
              <p:nvPr/>
            </p:nvSpPr>
            <p:spPr>
              <a:xfrm>
                <a:off x="6960870" y="4314415"/>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49" name="Right Triangle 248">
                <a:extLst>
                  <a:ext uri="{FF2B5EF4-FFF2-40B4-BE49-F238E27FC236}">
                    <a16:creationId xmlns:a16="http://schemas.microsoft.com/office/drawing/2014/main" id="{2C9C97CB-B490-4E7F-80A8-CEC33F5424B2}"/>
                  </a:ext>
                </a:extLst>
              </p:cNvPr>
              <p:cNvSpPr/>
              <p:nvPr/>
            </p:nvSpPr>
            <p:spPr>
              <a:xfrm rot="10800000">
                <a:off x="6960871" y="4314415"/>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50" name="Right Triangle 249">
                <a:extLst>
                  <a:ext uri="{FF2B5EF4-FFF2-40B4-BE49-F238E27FC236}">
                    <a16:creationId xmlns:a16="http://schemas.microsoft.com/office/drawing/2014/main" id="{B94515F4-721B-43C9-A91F-D8976DFA11B0}"/>
                  </a:ext>
                </a:extLst>
              </p:cNvPr>
              <p:cNvSpPr/>
              <p:nvPr/>
            </p:nvSpPr>
            <p:spPr>
              <a:xfrm>
                <a:off x="6960870" y="2574403"/>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51" name="Right Triangle 250">
                <a:extLst>
                  <a:ext uri="{FF2B5EF4-FFF2-40B4-BE49-F238E27FC236}">
                    <a16:creationId xmlns:a16="http://schemas.microsoft.com/office/drawing/2014/main" id="{D32F44B3-1699-41D4-8D7F-A746EEA397BA}"/>
                  </a:ext>
                </a:extLst>
              </p:cNvPr>
              <p:cNvSpPr/>
              <p:nvPr/>
            </p:nvSpPr>
            <p:spPr>
              <a:xfrm rot="10800000">
                <a:off x="6960871" y="2574403"/>
                <a:ext cx="870765" cy="870765"/>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52" name="Right Triangle 251">
                <a:extLst>
                  <a:ext uri="{FF2B5EF4-FFF2-40B4-BE49-F238E27FC236}">
                    <a16:creationId xmlns:a16="http://schemas.microsoft.com/office/drawing/2014/main" id="{9AC9D201-4389-47E9-ACE1-9C88AC800CC0}"/>
                  </a:ext>
                </a:extLst>
              </p:cNvPr>
              <p:cNvSpPr/>
              <p:nvPr/>
            </p:nvSpPr>
            <p:spPr>
              <a:xfrm rot="10800000" flipV="1">
                <a:off x="6960871" y="834408"/>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53" name="Right Triangle 252">
                <a:extLst>
                  <a:ext uri="{FF2B5EF4-FFF2-40B4-BE49-F238E27FC236}">
                    <a16:creationId xmlns:a16="http://schemas.microsoft.com/office/drawing/2014/main" id="{758167C9-0A35-419B-BFA1-8B5ADC962A4D}"/>
                  </a:ext>
                </a:extLst>
              </p:cNvPr>
              <p:cNvSpPr/>
              <p:nvPr/>
            </p:nvSpPr>
            <p:spPr>
              <a:xfrm>
                <a:off x="6960870" y="1699913"/>
                <a:ext cx="870765" cy="870765"/>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54" name="Right Triangle 253">
                <a:extLst>
                  <a:ext uri="{FF2B5EF4-FFF2-40B4-BE49-F238E27FC236}">
                    <a16:creationId xmlns:a16="http://schemas.microsoft.com/office/drawing/2014/main" id="{33539AF1-2530-49BB-BA1B-21DD269025E6}"/>
                  </a:ext>
                </a:extLst>
              </p:cNvPr>
              <p:cNvSpPr/>
              <p:nvPr/>
            </p:nvSpPr>
            <p:spPr>
              <a:xfrm rot="10800000">
                <a:off x="6960871" y="1705960"/>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55" name="Right Triangle 254">
                <a:extLst>
                  <a:ext uri="{FF2B5EF4-FFF2-40B4-BE49-F238E27FC236}">
                    <a16:creationId xmlns:a16="http://schemas.microsoft.com/office/drawing/2014/main" id="{06EC8C82-26E9-49F0-A05B-EE98DDBB5F07}"/>
                  </a:ext>
                </a:extLst>
              </p:cNvPr>
              <p:cNvSpPr/>
              <p:nvPr/>
            </p:nvSpPr>
            <p:spPr>
              <a:xfrm>
                <a:off x="6960870" y="-34225"/>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56" name="Right Triangle 255">
                <a:extLst>
                  <a:ext uri="{FF2B5EF4-FFF2-40B4-BE49-F238E27FC236}">
                    <a16:creationId xmlns:a16="http://schemas.microsoft.com/office/drawing/2014/main" id="{211D78B1-5860-4C20-8F42-C8070C0DB8D2}"/>
                  </a:ext>
                </a:extLst>
              </p:cNvPr>
              <p:cNvSpPr/>
              <p:nvPr/>
            </p:nvSpPr>
            <p:spPr>
              <a:xfrm rot="10800000">
                <a:off x="6960871" y="-29783"/>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57" name="Right Triangle 256">
                <a:extLst>
                  <a:ext uri="{FF2B5EF4-FFF2-40B4-BE49-F238E27FC236}">
                    <a16:creationId xmlns:a16="http://schemas.microsoft.com/office/drawing/2014/main" id="{48BDB203-7025-481B-BAF1-EE6BA9E67613}"/>
                  </a:ext>
                </a:extLst>
              </p:cNvPr>
              <p:cNvSpPr/>
              <p:nvPr userDrawn="1"/>
            </p:nvSpPr>
            <p:spPr>
              <a:xfrm flipH="1" flipV="1">
                <a:off x="7828907" y="6054610"/>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58" name="Right Triangle 257">
                <a:extLst>
                  <a:ext uri="{FF2B5EF4-FFF2-40B4-BE49-F238E27FC236}">
                    <a16:creationId xmlns:a16="http://schemas.microsoft.com/office/drawing/2014/main" id="{997CE36B-0476-49C2-93E0-F0D0AFD04D34}"/>
                  </a:ext>
                </a:extLst>
              </p:cNvPr>
              <p:cNvSpPr/>
              <p:nvPr/>
            </p:nvSpPr>
            <p:spPr>
              <a:xfrm flipH="1">
                <a:off x="7828907" y="5186150"/>
                <a:ext cx="870765" cy="870765"/>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59" name="Right Triangle 258">
                <a:extLst>
                  <a:ext uri="{FF2B5EF4-FFF2-40B4-BE49-F238E27FC236}">
                    <a16:creationId xmlns:a16="http://schemas.microsoft.com/office/drawing/2014/main" id="{5B559D6D-88D1-4935-9050-1689779743E7}"/>
                  </a:ext>
                </a:extLst>
              </p:cNvPr>
              <p:cNvSpPr/>
              <p:nvPr/>
            </p:nvSpPr>
            <p:spPr>
              <a:xfrm rot="10800000" flipH="1">
                <a:off x="7828907" y="5186150"/>
                <a:ext cx="870765" cy="870765"/>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60" name="Right Triangle 259">
                <a:extLst>
                  <a:ext uri="{FF2B5EF4-FFF2-40B4-BE49-F238E27FC236}">
                    <a16:creationId xmlns:a16="http://schemas.microsoft.com/office/drawing/2014/main" id="{396E8BB7-A2F3-42F8-B48B-3BDC98E0E8A4}"/>
                  </a:ext>
                </a:extLst>
              </p:cNvPr>
              <p:cNvSpPr/>
              <p:nvPr/>
            </p:nvSpPr>
            <p:spPr>
              <a:xfrm flipH="1" flipV="1">
                <a:off x="7828907" y="3442863"/>
                <a:ext cx="870765" cy="870765"/>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61" name="Right Triangle 260">
                <a:extLst>
                  <a:ext uri="{FF2B5EF4-FFF2-40B4-BE49-F238E27FC236}">
                    <a16:creationId xmlns:a16="http://schemas.microsoft.com/office/drawing/2014/main" id="{59DCCE08-9947-4747-ACBA-EC43CB672CB0}"/>
                  </a:ext>
                </a:extLst>
              </p:cNvPr>
              <p:cNvSpPr/>
              <p:nvPr/>
            </p:nvSpPr>
            <p:spPr>
              <a:xfrm rot="10800000" flipH="1">
                <a:off x="7828907" y="4314415"/>
                <a:ext cx="870765" cy="870765"/>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62" name="Right Triangle 261">
                <a:extLst>
                  <a:ext uri="{FF2B5EF4-FFF2-40B4-BE49-F238E27FC236}">
                    <a16:creationId xmlns:a16="http://schemas.microsoft.com/office/drawing/2014/main" id="{A6BBF7B1-34D8-4E67-B8AE-BCBF8376C411}"/>
                  </a:ext>
                </a:extLst>
              </p:cNvPr>
              <p:cNvSpPr/>
              <p:nvPr/>
            </p:nvSpPr>
            <p:spPr>
              <a:xfrm flipH="1">
                <a:off x="7828907" y="2574403"/>
                <a:ext cx="870765" cy="870765"/>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63" name="Right Triangle 262">
                <a:extLst>
                  <a:ext uri="{FF2B5EF4-FFF2-40B4-BE49-F238E27FC236}">
                    <a16:creationId xmlns:a16="http://schemas.microsoft.com/office/drawing/2014/main" id="{A1D59C2F-8FFB-40AB-A542-9FEF3ED7B0E2}"/>
                  </a:ext>
                </a:extLst>
              </p:cNvPr>
              <p:cNvSpPr/>
              <p:nvPr/>
            </p:nvSpPr>
            <p:spPr>
              <a:xfrm rot="10800000" flipH="1">
                <a:off x="7828907" y="2574403"/>
                <a:ext cx="870765" cy="870765"/>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64" name="Right Triangle 263">
                <a:extLst>
                  <a:ext uri="{FF2B5EF4-FFF2-40B4-BE49-F238E27FC236}">
                    <a16:creationId xmlns:a16="http://schemas.microsoft.com/office/drawing/2014/main" id="{51BAFEF7-B717-44E2-939C-9ECB0A35754A}"/>
                  </a:ext>
                </a:extLst>
              </p:cNvPr>
              <p:cNvSpPr/>
              <p:nvPr/>
            </p:nvSpPr>
            <p:spPr>
              <a:xfrm flipH="1" flipV="1">
                <a:off x="7828907" y="834408"/>
                <a:ext cx="870765" cy="870765"/>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265" name="Right Triangle 264">
                <a:extLst>
                  <a:ext uri="{FF2B5EF4-FFF2-40B4-BE49-F238E27FC236}">
                    <a16:creationId xmlns:a16="http://schemas.microsoft.com/office/drawing/2014/main" id="{CD4634C9-0E51-4322-9FD0-33D65B7FEA94}"/>
                  </a:ext>
                </a:extLst>
              </p:cNvPr>
              <p:cNvSpPr/>
              <p:nvPr/>
            </p:nvSpPr>
            <p:spPr>
              <a:xfrm flipH="1">
                <a:off x="7828907" y="1705960"/>
                <a:ext cx="870765" cy="870765"/>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41" name="Right Triangle 440">
                <a:extLst>
                  <a:ext uri="{FF2B5EF4-FFF2-40B4-BE49-F238E27FC236}">
                    <a16:creationId xmlns:a16="http://schemas.microsoft.com/office/drawing/2014/main" id="{215685A7-F5CD-40E9-9C41-4A41DE746F7A}"/>
                  </a:ext>
                </a:extLst>
              </p:cNvPr>
              <p:cNvSpPr/>
              <p:nvPr/>
            </p:nvSpPr>
            <p:spPr>
              <a:xfrm flipH="1">
                <a:off x="7828907" y="-34225"/>
                <a:ext cx="870765" cy="870765"/>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sp>
            <p:nvSpPr>
              <p:cNvPr id="442" name="Right Triangle 441">
                <a:extLst>
                  <a:ext uri="{FF2B5EF4-FFF2-40B4-BE49-F238E27FC236}">
                    <a16:creationId xmlns:a16="http://schemas.microsoft.com/office/drawing/2014/main" id="{35F16681-2865-4FDC-B7D1-E36DE2322DA6}"/>
                  </a:ext>
                </a:extLst>
              </p:cNvPr>
              <p:cNvSpPr/>
              <p:nvPr/>
            </p:nvSpPr>
            <p:spPr>
              <a:xfrm rot="10800000" flipH="1">
                <a:off x="7828907" y="-29783"/>
                <a:ext cx="870765" cy="870765"/>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white"/>
                  </a:solidFill>
                  <a:effectLst/>
                  <a:uLnTx/>
                  <a:uFillTx/>
                  <a:latin typeface="Metropolis"/>
                  <a:ea typeface="+mn-ea"/>
                  <a:cs typeface="+mn-cs"/>
                </a:endParaRPr>
              </a:p>
            </p:txBody>
          </p:sp>
        </p:grpSp>
      </p:grpSp>
      <p:sp>
        <p:nvSpPr>
          <p:cNvPr id="189" name="Rectangle 188">
            <a:extLst>
              <a:ext uri="{FF2B5EF4-FFF2-40B4-BE49-F238E27FC236}">
                <a16:creationId xmlns:a16="http://schemas.microsoft.com/office/drawing/2014/main" id="{6EB97442-1962-468E-ACD1-0FBFC8C21F94}"/>
              </a:ext>
            </a:extLst>
          </p:cNvPr>
          <p:cNvSpPr/>
          <p:nvPr userDrawn="1"/>
        </p:nvSpPr>
        <p:spPr>
          <a:xfrm>
            <a:off x="2" y="0"/>
            <a:ext cx="12191997" cy="6858000"/>
          </a:xfrm>
          <a:prstGeom prst="rect">
            <a:avLst/>
          </a:prstGeom>
          <a:solidFill>
            <a:srgbClr val="002142">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bg1"/>
              </a:solidFill>
            </a:endParaRP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7457" y="3"/>
            <a:ext cx="5404545" cy="6765925"/>
          </a:xfrm>
          <a:solidFill>
            <a:schemeClr val="tx1"/>
          </a:solidFill>
        </p:spPr>
        <p:txBody>
          <a:bodyPr/>
          <a:lstStyle/>
          <a:p>
            <a:r>
              <a:rPr lang="en-US"/>
              <a:t>Click icon to add picture</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9" y="2625194"/>
            <a:ext cx="5246137" cy="1500187"/>
          </a:xfrm>
        </p:spPr>
        <p:txBody>
          <a:bodyPr anchor="ctr"/>
          <a:lstStyle>
            <a:lvl1pPr>
              <a:lnSpc>
                <a:spcPct val="100000"/>
              </a:lnSpc>
              <a:spcBef>
                <a:spcPts val="0"/>
              </a:spcBef>
              <a:defRPr sz="3599"/>
            </a:lvl1pPr>
            <a:lvl2pPr marL="272968" indent="0">
              <a:buNone/>
              <a:defRPr/>
            </a:lvl2pPr>
          </a:lstStyle>
          <a:p>
            <a:pPr lvl="0"/>
            <a:r>
              <a:rPr lang="en-US"/>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2"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8041" y="6446047"/>
            <a:ext cx="1100079" cy="173355"/>
            <a:chOff x="-84138" y="5622925"/>
            <a:chExt cx="4330701" cy="682626"/>
          </a:xfrm>
          <a:solidFill>
            <a:schemeClr val="tx2"/>
          </a:solidFill>
        </p:grpSpPr>
        <p:sp>
          <p:nvSpPr>
            <p:cNvPr id="1130" name="Freeform 6">
              <a:extLst>
                <a:ext uri="{FF2B5EF4-FFF2-40B4-BE49-F238E27FC236}">
                  <a16:creationId xmlns:a16="http://schemas.microsoft.com/office/drawing/2014/main" id="{B7235521-DFA3-4FE8-AD1B-4D4A25B27DB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1131" name="Freeform 7">
              <a:extLst>
                <a:ext uri="{FF2B5EF4-FFF2-40B4-BE49-F238E27FC236}">
                  <a16:creationId xmlns:a16="http://schemas.microsoft.com/office/drawing/2014/main" id="{2E469487-ABC8-4A80-9CE4-747949D059F2}"/>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1132" name="Freeform 8">
              <a:extLst>
                <a:ext uri="{FF2B5EF4-FFF2-40B4-BE49-F238E27FC236}">
                  <a16:creationId xmlns:a16="http://schemas.microsoft.com/office/drawing/2014/main" id="{A6B015BD-72F9-4BD2-84C2-0246CCDE236C}"/>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1133" name="Freeform 9">
              <a:extLst>
                <a:ext uri="{FF2B5EF4-FFF2-40B4-BE49-F238E27FC236}">
                  <a16:creationId xmlns:a16="http://schemas.microsoft.com/office/drawing/2014/main" id="{54804375-3F44-46DC-8753-BDC2B55F6895}"/>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1134" name="Freeform 10">
              <a:extLst>
                <a:ext uri="{FF2B5EF4-FFF2-40B4-BE49-F238E27FC236}">
                  <a16:creationId xmlns:a16="http://schemas.microsoft.com/office/drawing/2014/main" id="{D3D2471D-B7BE-4028-A203-858BBDABE809}"/>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1135" name="Freeform 11">
              <a:extLst>
                <a:ext uri="{FF2B5EF4-FFF2-40B4-BE49-F238E27FC236}">
                  <a16:creationId xmlns:a16="http://schemas.microsoft.com/office/drawing/2014/main" id="{4CB9E2A8-8617-429C-B073-F966EDB4DAC3}"/>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1136" name="Freeform 12">
              <a:extLst>
                <a:ext uri="{FF2B5EF4-FFF2-40B4-BE49-F238E27FC236}">
                  <a16:creationId xmlns:a16="http://schemas.microsoft.com/office/drawing/2014/main" id="{71A43D73-6DE7-4E70-A52B-D910CAE4CA3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613" y="2687489"/>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p>
        </p:txBody>
      </p:sp>
      <p:sp>
        <p:nvSpPr>
          <p:cNvPr id="267" name="TextBox 266">
            <a:extLst>
              <a:ext uri="{FF2B5EF4-FFF2-40B4-BE49-F238E27FC236}">
                <a16:creationId xmlns:a16="http://schemas.microsoft.com/office/drawing/2014/main" id="{2CFE3100-9B19-45D2-989A-461FFF0A766A}"/>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
        <p:nvSpPr>
          <p:cNvPr id="540" name="TextBox 539">
            <a:extLst>
              <a:ext uri="{FF2B5EF4-FFF2-40B4-BE49-F238E27FC236}">
                <a16:creationId xmlns:a16="http://schemas.microsoft.com/office/drawing/2014/main" id="{EF970FFF-9188-48A3-9253-D2061B29F1CF}"/>
              </a:ext>
            </a:extLst>
          </p:cNvPr>
          <p:cNvSpPr txBox="1"/>
          <p:nvPr userDrawn="1"/>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Tree>
    <p:extLst>
      <p:ext uri="{BB962C8B-B14F-4D97-AF65-F5344CB8AC3E}">
        <p14:creationId xmlns:p14="http://schemas.microsoft.com/office/powerpoint/2010/main" val="213729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F1ED419A-30D8-44AB-9256-156B54D449CD}"/>
              </a:ext>
            </a:extLst>
          </p:cNvPr>
          <p:cNvSpPr/>
          <p:nvPr userDrawn="1"/>
        </p:nvSpPr>
        <p:spPr bwMode="white">
          <a:xfrm>
            <a:off x="672702" y="722997"/>
            <a:ext cx="4471564" cy="4470400"/>
          </a:xfrm>
          <a:prstGeom prst="ellipse">
            <a:avLst/>
          </a:prstGeom>
          <a:solidFill>
            <a:srgbClr val="000000">
              <a:alpha val="35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Bef>
                <a:spcPts val="0"/>
              </a:spcBef>
              <a:spcAft>
                <a:spcPts val="600"/>
              </a:spcAft>
            </a:pPr>
            <a:endParaRPr lang="en-US" sz="1799"/>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846" y="722997"/>
            <a:ext cx="4481423" cy="4480256"/>
          </a:xfrm>
        </p:spPr>
        <p:txBody>
          <a:bodyPr anchor="ctr"/>
          <a:lstStyle>
            <a:lvl1pPr algn="ctr">
              <a:spcBef>
                <a:spcPts val="0"/>
              </a:spcBef>
              <a:spcAft>
                <a:spcPts val="600"/>
              </a:spcAft>
              <a:defRPr/>
            </a:lvl1pPr>
          </a:lstStyle>
          <a:p>
            <a:r>
              <a:rPr lang="en-US"/>
              <a:t>Click to insert a </a:t>
            </a:r>
            <a:br>
              <a:rPr lang="en-US"/>
            </a:br>
            <a:r>
              <a:rPr lang="en-US"/>
              <a:t>Doughnut chart</a:t>
            </a:r>
          </a:p>
        </p:txBody>
      </p:sp>
      <p:sp>
        <p:nvSpPr>
          <p:cNvPr id="8" name="Rectangle 7">
            <a:extLst>
              <a:ext uri="{FF2B5EF4-FFF2-40B4-BE49-F238E27FC236}">
                <a16:creationId xmlns:a16="http://schemas.microsoft.com/office/drawing/2014/main" id="{A441D50E-6C1F-492D-AA2F-1CE1D494AAF1}"/>
              </a:ext>
            </a:extLst>
          </p:cNvPr>
          <p:cNvSpPr/>
          <p:nvPr userDrawn="1">
            <p:custDataLst>
              <p:tags r:id="rId1"/>
            </p:custDataLst>
          </p:nvPr>
        </p:nvSpPr>
        <p:spPr bwMode="white">
          <a:xfrm>
            <a:off x="5851371" y="2509012"/>
            <a:ext cx="45731" cy="136736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Bef>
                <a:spcPts val="0"/>
              </a:spcBef>
              <a:spcAft>
                <a:spcPts val="600"/>
              </a:spcAft>
            </a:pPr>
            <a:endParaRPr lang="en-US" sz="1799"/>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p:nvPr>
        </p:nvSpPr>
        <p:spPr>
          <a:xfrm>
            <a:off x="6097589" y="2667000"/>
            <a:ext cx="5352857" cy="1016000"/>
          </a:xfrm>
        </p:spPr>
        <p:txBody>
          <a:bodyPr anchor="ctr"/>
          <a:lstStyle>
            <a:lvl1pPr>
              <a:spcBef>
                <a:spcPts val="0"/>
              </a:spcBef>
              <a:spcAft>
                <a:spcPts val="600"/>
              </a:spcAft>
              <a:defRPr sz="3599">
                <a:solidFill>
                  <a:schemeClr val="tx2"/>
                </a:solidFill>
              </a:defRPr>
            </a:lvl1pPr>
          </a:lstStyle>
          <a:p>
            <a:pPr lvl="0"/>
            <a:r>
              <a:rPr lang="en-US"/>
              <a:t>Edit Master text styles</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490" y="5507147"/>
            <a:ext cx="1371421" cy="423862"/>
          </a:xfrm>
        </p:spPr>
        <p:txBody>
          <a:bodyPr/>
          <a:lstStyle>
            <a:lvl1pPr algn="l">
              <a:spcBef>
                <a:spcPts val="0"/>
              </a:spcBef>
              <a:spcAft>
                <a:spcPts val="600"/>
              </a:spcAft>
              <a:defRPr sz="1200">
                <a:solidFill>
                  <a:schemeClr val="tx2"/>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7052" y="5507147"/>
            <a:ext cx="1371421" cy="423862"/>
          </a:xfrm>
        </p:spPr>
        <p:txBody>
          <a:bodyPr/>
          <a:lstStyle>
            <a:lvl1pPr algn="l">
              <a:spcBef>
                <a:spcPts val="0"/>
              </a:spcBef>
              <a:spcAft>
                <a:spcPts val="600"/>
              </a:spcAft>
              <a:defRPr sz="1200">
                <a:solidFill>
                  <a:schemeClr val="tx2"/>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2213" y="5507147"/>
            <a:ext cx="1371421" cy="423862"/>
          </a:xfrm>
        </p:spPr>
        <p:txBody>
          <a:bodyPr/>
          <a:lstStyle>
            <a:lvl1pPr algn="l">
              <a:spcBef>
                <a:spcPts val="0"/>
              </a:spcBef>
              <a:spcAft>
                <a:spcPts val="600"/>
              </a:spcAft>
              <a:defRPr sz="1200">
                <a:solidFill>
                  <a:schemeClr val="tx2"/>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9696" y="5507147"/>
            <a:ext cx="1371421" cy="423862"/>
          </a:xfrm>
        </p:spPr>
        <p:txBody>
          <a:bodyPr/>
          <a:lstStyle>
            <a:lvl1pPr algn="l">
              <a:spcBef>
                <a:spcPts val="0"/>
              </a:spcBef>
              <a:spcAft>
                <a:spcPts val="600"/>
              </a:spcAft>
              <a:defRPr sz="1200">
                <a:solidFill>
                  <a:schemeClr val="tx2"/>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2735" y="5507147"/>
            <a:ext cx="1371421" cy="423862"/>
          </a:xfrm>
        </p:spPr>
        <p:txBody>
          <a:bodyPr/>
          <a:lstStyle>
            <a:lvl1pPr algn="l">
              <a:spcBef>
                <a:spcPts val="0"/>
              </a:spcBef>
              <a:spcAft>
                <a:spcPts val="600"/>
              </a:spcAft>
              <a:defRPr sz="1200">
                <a:solidFill>
                  <a:schemeClr val="tx2"/>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2569" y="5507147"/>
            <a:ext cx="1371421" cy="423862"/>
          </a:xfrm>
        </p:spPr>
        <p:txBody>
          <a:bodyPr/>
          <a:lstStyle>
            <a:lvl1pPr algn="l">
              <a:spcBef>
                <a:spcPts val="0"/>
              </a:spcBef>
              <a:spcAft>
                <a:spcPts val="600"/>
              </a:spcAft>
              <a:defRPr sz="1200">
                <a:solidFill>
                  <a:schemeClr val="tx2"/>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18" name="TextBox 17">
            <a:extLst>
              <a:ext uri="{FF2B5EF4-FFF2-40B4-BE49-F238E27FC236}">
                <a16:creationId xmlns:a16="http://schemas.microsoft.com/office/drawing/2014/main" id="{183CE7EA-9EA2-4DF1-B906-6A42393236D8}"/>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Tree>
    <p:extLst>
      <p:ext uri="{BB962C8B-B14F-4D97-AF65-F5344CB8AC3E}">
        <p14:creationId xmlns:p14="http://schemas.microsoft.com/office/powerpoint/2010/main" val="12187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9" name="TextBox 8">
            <a:extLst>
              <a:ext uri="{FF2B5EF4-FFF2-40B4-BE49-F238E27FC236}">
                <a16:creationId xmlns:a16="http://schemas.microsoft.com/office/drawing/2014/main" id="{CE1BCD8C-97DA-4F07-B9DD-4F3DE630D041}"/>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Tree>
    <p:extLst>
      <p:ext uri="{BB962C8B-B14F-4D97-AF65-F5344CB8AC3E}">
        <p14:creationId xmlns:p14="http://schemas.microsoft.com/office/powerpoint/2010/main" val="299630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flipH="1" flipV="1">
            <a:off x="4130988" y="0"/>
            <a:ext cx="8061012" cy="6858000"/>
          </a:xfrm>
          <a:prstGeom prst="rect">
            <a:avLst/>
          </a:prstGeom>
        </p:spPr>
      </p:pic>
      <p:sp>
        <p:nvSpPr>
          <p:cNvPr id="2" name="Title 1"/>
          <p:cNvSpPr>
            <a:spLocks noGrp="1"/>
          </p:cNvSpPr>
          <p:nvPr>
            <p:ph type="title" hasCustomPrompt="1"/>
          </p:nvPr>
        </p:nvSpPr>
        <p:spPr>
          <a:xfrm>
            <a:off x="584193" y="3728720"/>
            <a:ext cx="6429002" cy="1229360"/>
          </a:xfrm>
        </p:spPr>
        <p:txBody>
          <a:bodyPr wrap="square" anchor="b"/>
          <a:lstStyle>
            <a:lvl1pPr algn="l">
              <a:defRPr sz="4999" b="0" cap="none" baseline="0"/>
            </a:lvl1pPr>
          </a:lstStyle>
          <a:p>
            <a:r>
              <a:rPr lang="en-US"/>
              <a:t>Thank You</a:t>
            </a:r>
          </a:p>
        </p:txBody>
      </p:sp>
      <p:grpSp>
        <p:nvGrpSpPr>
          <p:cNvPr id="140" name="Group 139">
            <a:extLst>
              <a:ext uri="{FF2B5EF4-FFF2-40B4-BE49-F238E27FC236}">
                <a16:creationId xmlns:a16="http://schemas.microsoft.com/office/drawing/2014/main" id="{78885EFB-2229-4796-8D57-8C571C2535ED}"/>
              </a:ext>
            </a:extLst>
          </p:cNvPr>
          <p:cNvGrpSpPr/>
          <p:nvPr userDrawn="1"/>
        </p:nvGrpSpPr>
        <p:grpSpPr bwMode="black">
          <a:xfrm>
            <a:off x="618041" y="6446047"/>
            <a:ext cx="1100079" cy="173355"/>
            <a:chOff x="-84138" y="5622925"/>
            <a:chExt cx="4330701" cy="682626"/>
          </a:xfrm>
          <a:solidFill>
            <a:schemeClr val="tx2"/>
          </a:solidFill>
        </p:grpSpPr>
        <p:sp>
          <p:nvSpPr>
            <p:cNvPr id="141" name="Freeform 6">
              <a:extLst>
                <a:ext uri="{FF2B5EF4-FFF2-40B4-BE49-F238E27FC236}">
                  <a16:creationId xmlns:a16="http://schemas.microsoft.com/office/drawing/2014/main" id="{CED77201-EF96-4E69-992A-CF56FF08D6C8}"/>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142" name="Freeform 7">
              <a:extLst>
                <a:ext uri="{FF2B5EF4-FFF2-40B4-BE49-F238E27FC236}">
                  <a16:creationId xmlns:a16="http://schemas.microsoft.com/office/drawing/2014/main" id="{F0E8F838-CCAD-4AD0-BFCB-F9EBD64AA16F}"/>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143" name="Freeform 8">
              <a:extLst>
                <a:ext uri="{FF2B5EF4-FFF2-40B4-BE49-F238E27FC236}">
                  <a16:creationId xmlns:a16="http://schemas.microsoft.com/office/drawing/2014/main" id="{DAD5F303-4B2B-4BA7-9E3E-CF2ECE2DE1D8}"/>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144" name="Freeform 9">
              <a:extLst>
                <a:ext uri="{FF2B5EF4-FFF2-40B4-BE49-F238E27FC236}">
                  <a16:creationId xmlns:a16="http://schemas.microsoft.com/office/drawing/2014/main" id="{32B47895-6440-4252-83A9-6D02AEBE7B9B}"/>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145" name="Freeform 10">
              <a:extLst>
                <a:ext uri="{FF2B5EF4-FFF2-40B4-BE49-F238E27FC236}">
                  <a16:creationId xmlns:a16="http://schemas.microsoft.com/office/drawing/2014/main" id="{8C4B9FB6-DFBC-448B-B083-4BA70D71CE1E}"/>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146" name="Freeform 11">
              <a:extLst>
                <a:ext uri="{FF2B5EF4-FFF2-40B4-BE49-F238E27FC236}">
                  <a16:creationId xmlns:a16="http://schemas.microsoft.com/office/drawing/2014/main" id="{29826BF7-37CF-42AD-A881-1A8C836A493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sp>
          <p:nvSpPr>
            <p:cNvPr id="147" name="Freeform 12">
              <a:extLst>
                <a:ext uri="{FF2B5EF4-FFF2-40B4-BE49-F238E27FC236}">
                  <a16:creationId xmlns:a16="http://schemas.microsoft.com/office/drawing/2014/main" id="{6CD892BB-45E6-46AC-9E99-F58D53FB63D6}"/>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a:p>
          </p:txBody>
        </p:sp>
      </p:grpSp>
      <p:sp>
        <p:nvSpPr>
          <p:cNvPr id="15" name="TextBox 14">
            <a:extLst>
              <a:ext uri="{FF2B5EF4-FFF2-40B4-BE49-F238E27FC236}">
                <a16:creationId xmlns:a16="http://schemas.microsoft.com/office/drawing/2014/main" id="{D61B41E9-D951-4347-864C-73789BD1F80F}"/>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Tree>
    <p:extLst>
      <p:ext uri="{BB962C8B-B14F-4D97-AF65-F5344CB8AC3E}">
        <p14:creationId xmlns:p14="http://schemas.microsoft.com/office/powerpoint/2010/main" val="499259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2" y="0"/>
            <a:ext cx="12192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a:solidFill>
                <a:schemeClr val="tx2"/>
              </a:solidFill>
            </a:endParaRPr>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716" y="366687"/>
            <a:ext cx="11003870"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4999">
              <a:solidFill>
                <a:schemeClr val="tx2"/>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1058" y="3906063"/>
            <a:ext cx="10965543" cy="2380795"/>
          </a:xfrm>
          <a:prstGeom prst="rect">
            <a:avLst/>
          </a:prstGeom>
          <a:noFill/>
        </p:spPr>
        <p:txBody>
          <a:bodyPr wrap="square" lIns="0" tIns="0" rIns="0" bIns="0" rtlCol="0">
            <a:noAutofit/>
          </a:bodyPr>
          <a:lstStyle/>
          <a:p>
            <a:pPr>
              <a:lnSpc>
                <a:spcPct val="130000"/>
              </a:lnSpc>
            </a:pPr>
            <a:r>
              <a:rPr lang="en-US" sz="1799">
                <a:solidFill>
                  <a:schemeClr val="tx2"/>
                </a:solidFill>
              </a:rPr>
              <a:t>If yes, you are good to go!</a:t>
            </a:r>
          </a:p>
          <a:p>
            <a:pPr>
              <a:lnSpc>
                <a:spcPct val="130000"/>
              </a:lnSpc>
            </a:pPr>
            <a:r>
              <a:rPr lang="en-US" sz="1799">
                <a:solidFill>
                  <a:schemeClr val="tx2"/>
                </a:solidFill>
              </a:rPr>
              <a:t>If the answer is no, you do not have the Metropolis font installed.</a:t>
            </a:r>
          </a:p>
          <a:p>
            <a:pPr>
              <a:lnSpc>
                <a:spcPct val="130000"/>
              </a:lnSpc>
            </a:pPr>
            <a:endParaRPr lang="en-US" sz="1799">
              <a:solidFill>
                <a:schemeClr val="tx2"/>
              </a:solidFill>
            </a:endParaRPr>
          </a:p>
          <a:p>
            <a:pPr marL="0" marR="0" lvl="0" indent="0" algn="l" defTabSz="914126" rtl="0" eaLnBrk="1" fontAlgn="auto" latinLnBrk="0" hangingPunct="1">
              <a:lnSpc>
                <a:spcPct val="130000"/>
              </a:lnSpc>
              <a:spcBef>
                <a:spcPts val="0"/>
              </a:spcBef>
              <a:spcAft>
                <a:spcPts val="0"/>
              </a:spcAft>
              <a:buClrTx/>
              <a:buSzTx/>
              <a:buFontTx/>
              <a:buNone/>
              <a:tabLst/>
              <a:defRPr/>
            </a:pPr>
            <a:r>
              <a:rPr lang="en-US" sz="1799">
                <a:solidFill>
                  <a:schemeClr val="tx2"/>
                </a:solidFill>
              </a:rPr>
              <a:t>Click here to download the font: </a:t>
            </a:r>
            <a:r>
              <a:rPr lang="en-US" sz="1799">
                <a:solidFill>
                  <a:schemeClr val="tx2"/>
                </a:solidFill>
                <a:hlinkClick r:id="rId2"/>
              </a:rPr>
              <a:t>www.vmware.com/brand</a:t>
            </a:r>
            <a:r>
              <a:rPr lang="en-US" sz="1799" baseline="0">
                <a:solidFill>
                  <a:schemeClr val="tx2"/>
                </a:solidFill>
              </a:rPr>
              <a:t> </a:t>
            </a:r>
          </a:p>
          <a:p>
            <a:pPr marL="403104" marR="0" lvl="0" indent="-177747" algn="l" defTabSz="914126" rtl="0" eaLnBrk="1" fontAlgn="auto" latinLnBrk="0" hangingPunct="1">
              <a:lnSpc>
                <a:spcPct val="130000"/>
              </a:lnSpc>
              <a:spcBef>
                <a:spcPts val="0"/>
              </a:spcBef>
              <a:spcAft>
                <a:spcPts val="0"/>
              </a:spcAft>
              <a:buClrTx/>
              <a:buSzTx/>
              <a:buFont typeface="Arial" charset="0"/>
              <a:buChar char="•"/>
              <a:tabLst/>
              <a:defRPr/>
            </a:pPr>
            <a:r>
              <a:rPr lang="en-US" sz="1799" strike="noStrike" baseline="0">
                <a:solidFill>
                  <a:schemeClr val="tx2"/>
                </a:solidFill>
              </a:rPr>
              <a:t>Log in with SSO and select the Brand Assets tab in the portal</a:t>
            </a:r>
          </a:p>
          <a:p>
            <a:pPr>
              <a:lnSpc>
                <a:spcPct val="130000"/>
              </a:lnSpc>
            </a:pPr>
            <a:r>
              <a:rPr lang="en-US" sz="1799">
                <a:solidFill>
                  <a:schemeClr val="tx2"/>
                </a:solidFill>
              </a:rPr>
              <a:t>Need more information on how to install fonts? </a:t>
            </a:r>
            <a:br>
              <a:rPr lang="en-US" sz="1799">
                <a:solidFill>
                  <a:schemeClr val="tx2"/>
                </a:solidFill>
              </a:rPr>
            </a:br>
            <a:r>
              <a:rPr lang="en-US" sz="1799">
                <a:solidFill>
                  <a:schemeClr val="tx2"/>
                </a:solidFill>
              </a:rPr>
              <a:t>Refer to the quick-start section in the template guideline or contact Oasis.</a:t>
            </a:r>
          </a:p>
          <a:p>
            <a:pPr>
              <a:lnSpc>
                <a:spcPct val="130000"/>
              </a:lnSpc>
            </a:pPr>
            <a:r>
              <a:rPr lang="en-US" sz="1799">
                <a:solidFill>
                  <a:schemeClr val="tx2"/>
                </a:solidFill>
              </a:rPr>
              <a:t> </a:t>
            </a:r>
            <a:endParaRPr lang="en-US" sz="3199">
              <a:solidFill>
                <a:schemeClr val="tx2"/>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userDrawn="1"/>
        </p:nvGrpSpPr>
        <p:grpSpPr bwMode="black">
          <a:xfrm>
            <a:off x="621057" y="2249109"/>
            <a:ext cx="5116624" cy="542314"/>
            <a:chOff x="901" y="1857"/>
            <a:chExt cx="5716" cy="606"/>
          </a:xfrm>
          <a:solidFill>
            <a:schemeClr val="tx2"/>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solidFill>
                  <a:schemeClr val="tx2"/>
                </a:solidFill>
              </a:endParaRPr>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270" y="2908233"/>
            <a:ext cx="5356032" cy="895350"/>
          </a:xfrm>
        </p:spPr>
        <p:txBody>
          <a:bodyPr/>
          <a:lstStyle>
            <a:lvl1pPr>
              <a:defRPr sz="4899">
                <a:solidFill>
                  <a:schemeClr val="tx2"/>
                </a:solidFill>
              </a:defRPr>
            </a:lvl1pPr>
            <a:lvl2pPr>
              <a:defRPr sz="3599">
                <a:solidFill>
                  <a:schemeClr val="bg1"/>
                </a:solidFill>
              </a:defRPr>
            </a:lvl2pPr>
            <a:lvl3pPr>
              <a:defRPr sz="3199">
                <a:solidFill>
                  <a:schemeClr val="bg1"/>
                </a:solidFill>
              </a:defRPr>
            </a:lvl3pPr>
            <a:lvl4pPr>
              <a:defRPr sz="2799">
                <a:solidFill>
                  <a:schemeClr val="bg1"/>
                </a:solidFill>
              </a:defRPr>
            </a:lvl4pPr>
            <a:lvl5pPr>
              <a:defRPr sz="2799">
                <a:solidFill>
                  <a:schemeClr val="bg1"/>
                </a:solidFill>
              </a:defRPr>
            </a:lvl5pPr>
          </a:lstStyle>
          <a:p>
            <a:pPr lvl="0"/>
            <a:r>
              <a:rPr lang="en-US"/>
              <a:t>This is Metropolis</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3022" y="838105"/>
            <a:ext cx="10965543" cy="247743"/>
          </a:xfrm>
        </p:spPr>
        <p:txBody>
          <a:bodyPr/>
          <a:lstStyle>
            <a:lvl1pPr marL="0" indent="0" algn="l">
              <a:buNone/>
              <a:defRPr sz="1999">
                <a:solidFill>
                  <a:schemeClr val="tx2"/>
                </a:solidFill>
                <a:latin typeface="+mn-lt"/>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527" y="1616678"/>
            <a:ext cx="4634944" cy="2441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r>
              <a:rPr lang="en-US" sz="1100">
                <a:solidFill>
                  <a:schemeClr val="accent6"/>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527" y="1860778"/>
            <a:ext cx="7301750" cy="0"/>
          </a:xfrm>
          <a:prstGeom prst="line">
            <a:avLst/>
          </a:prstGeom>
          <a:ln w="25400">
            <a:solidFill>
              <a:schemeClr val="tx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51A09A2-A0A2-4BD7-BA44-F2689E210F4F}"/>
              </a:ext>
            </a:extLst>
          </p:cNvPr>
          <p:cNvSpPr>
            <a:spLocks noGrp="1"/>
          </p:cNvSpPr>
          <p:nvPr>
            <p:ph type="title" hasCustomPrompt="1"/>
          </p:nvPr>
        </p:nvSpPr>
        <p:spPr/>
        <p:txBody>
          <a:bodyPr/>
          <a:lstStyle>
            <a:lvl1pPr>
              <a:defRPr/>
            </a:lvl1pPr>
          </a:lstStyle>
          <a:p>
            <a:r>
              <a:rPr lang="en-US"/>
              <a:t>Metropolis Font Check</a:t>
            </a:r>
          </a:p>
        </p:txBody>
      </p:sp>
    </p:spTree>
    <p:extLst>
      <p:ext uri="{BB962C8B-B14F-4D97-AF65-F5344CB8AC3E}">
        <p14:creationId xmlns:p14="http://schemas.microsoft.com/office/powerpoint/2010/main" val="255916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cSld name="Section Header">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ltGray">
          <a:xfrm>
            <a:off x="6492453" y="0"/>
            <a:ext cx="5699547" cy="6858000"/>
          </a:xfrm>
          <a:prstGeom prst="rect">
            <a:avLst/>
          </a:prstGeom>
        </p:spPr>
      </p:pic>
      <p:grpSp>
        <p:nvGrpSpPr>
          <p:cNvPr id="17" name="Group 16"/>
          <p:cNvGrpSpPr/>
          <p:nvPr/>
        </p:nvGrpSpPr>
        <p:grpSpPr>
          <a:xfrm>
            <a:off x="618040" y="6446045"/>
            <a:ext cx="1100079" cy="173355"/>
            <a:chOff x="-84138" y="5622925"/>
            <a:chExt cx="4330701" cy="682626"/>
          </a:xfrm>
        </p:grpSpPr>
        <p:sp>
          <p:nvSpPr>
            <p:cNvPr id="18"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a:xfrm>
            <a:off x="614890" y="1676400"/>
            <a:ext cx="7315200" cy="1524000"/>
          </a:xfrm>
          <a:prstGeom prst="rect">
            <a:avLst/>
          </a:prstGeom>
        </p:spPr>
        <p:txBody>
          <a:bodyPr anchor="b"/>
          <a:lstStyle>
            <a:lvl1pPr algn="l">
              <a:defRPr sz="3600" b="1" cap="none" baseline="0"/>
            </a:lvl1pPr>
          </a:lstStyle>
          <a:p>
            <a:r>
              <a:rPr lang="en-US"/>
              <a:t>Click to edit Master title style</a:t>
            </a:r>
          </a:p>
        </p:txBody>
      </p:sp>
      <p:sp>
        <p:nvSpPr>
          <p:cNvPr id="3" name="Text Placeholder 2"/>
          <p:cNvSpPr>
            <a:spLocks noGrp="1"/>
          </p:cNvSpPr>
          <p:nvPr>
            <p:ph type="body" idx="1"/>
          </p:nvPr>
        </p:nvSpPr>
        <p:spPr>
          <a:xfrm>
            <a:off x="609598" y="3276600"/>
            <a:ext cx="7315200" cy="609600"/>
          </a:xfrm>
        </p:spPr>
        <p:txBody>
          <a:bodyPr anchor="t"/>
          <a:lstStyle>
            <a:lvl1pPr marL="0" indent="0">
              <a:spcBef>
                <a:spcPts val="0"/>
              </a:spcBef>
              <a:buNone/>
              <a:defRPr sz="2000">
                <a:solidFill>
                  <a:schemeClr val="tx1"/>
                </a:solidFill>
              </a:defRPr>
            </a:lvl1pPr>
            <a:lvl2pPr marL="0" indent="0">
              <a:buNone/>
              <a:defRPr sz="2000">
                <a:solidFill>
                  <a:schemeClr val="accent4"/>
                </a:solidFill>
              </a:defRPr>
            </a:lvl2pPr>
            <a:lvl3pPr marL="0" indent="0">
              <a:buNone/>
              <a:defRPr sz="2000">
                <a:solidFill>
                  <a:schemeClr val="accent4"/>
                </a:solidFill>
              </a:defRPr>
            </a:lvl3pPr>
            <a:lvl4pPr marL="0" indent="0">
              <a:buNone/>
              <a:defRPr sz="2000">
                <a:solidFill>
                  <a:schemeClr val="accent4"/>
                </a:solidFill>
              </a:defRPr>
            </a:lvl4pPr>
            <a:lvl5pPr marL="0" indent="0">
              <a:buNone/>
              <a:defRPr sz="2000">
                <a:solidFill>
                  <a:schemeClr val="accent4"/>
                </a:solidFill>
              </a:defRPr>
            </a:lvl5pPr>
            <a:lvl6pPr marL="0" indent="0">
              <a:buNone/>
              <a:defRPr sz="2000">
                <a:solidFill>
                  <a:schemeClr val="accent4"/>
                </a:solidFill>
              </a:defRPr>
            </a:lvl6pPr>
            <a:lvl7pPr marL="0" indent="0">
              <a:buNone/>
              <a:defRPr sz="2000">
                <a:solidFill>
                  <a:schemeClr val="accent4"/>
                </a:solidFill>
              </a:defRPr>
            </a:lvl7pPr>
            <a:lvl8pPr marL="0" indent="0">
              <a:buNone/>
              <a:defRPr sz="2000">
                <a:solidFill>
                  <a:schemeClr val="accent4"/>
                </a:solidFill>
              </a:defRPr>
            </a:lvl8pPr>
            <a:lvl9pPr marL="0" indent="0">
              <a:buNone/>
              <a:defRPr sz="2000">
                <a:solidFill>
                  <a:schemeClr val="accent4"/>
                </a:solidFill>
              </a:defRPr>
            </a:lvl9pPr>
          </a:lstStyle>
          <a:p>
            <a:pPr lvl="0"/>
            <a:r>
              <a:rPr lang="en-US"/>
              <a:t>Click to edit Master text styles</a:t>
            </a:r>
          </a:p>
        </p:txBody>
      </p:sp>
    </p:spTree>
    <p:custDataLst>
      <p:tags r:id="rId1"/>
    </p:custDataLst>
    <p:extLst>
      <p:ext uri="{BB962C8B-B14F-4D97-AF65-F5344CB8AC3E}">
        <p14:creationId xmlns:p14="http://schemas.microsoft.com/office/powerpoint/2010/main" val="35925190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92001"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rgbClr val="00000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rgbClr val="00000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rgbClr val="00000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rgbClr val="00000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rgbClr val="00000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rgbClr val="000000">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799"/>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
        <p:nvSpPr>
          <p:cNvPr id="58" name="TextBox 57">
            <a:extLst>
              <a:ext uri="{FF2B5EF4-FFF2-40B4-BE49-F238E27FC236}">
                <a16:creationId xmlns:a16="http://schemas.microsoft.com/office/drawing/2014/main" id="{3003D616-1C7A-4AD3-981C-70DB508A7D5B}"/>
              </a:ext>
            </a:extLst>
          </p:cNvPr>
          <p:cNvSpPr txBox="1"/>
          <p:nvPr userDrawn="1"/>
        </p:nvSpPr>
        <p:spPr>
          <a:xfrm>
            <a:off x="11493934" y="6388102"/>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2"/>
                </a:solidFill>
                <a:latin typeface="+mj-lt"/>
              </a:rPr>
              <a:pPr algn="r">
                <a:lnSpc>
                  <a:spcPct val="90000"/>
                </a:lnSpc>
              </a:pPr>
              <a:t>‹#›</a:t>
            </a:fld>
            <a:endParaRPr lang="en-US" sz="1799">
              <a:solidFill>
                <a:schemeClr val="tx2"/>
              </a:solidFill>
              <a:latin typeface="+mj-lt"/>
            </a:endParaRPr>
          </a:p>
        </p:txBody>
      </p:sp>
      <p:sp>
        <p:nvSpPr>
          <p:cNvPr id="59" name="TextBox 58">
            <a:extLst>
              <a:ext uri="{FF2B5EF4-FFF2-40B4-BE49-F238E27FC236}">
                <a16:creationId xmlns:a16="http://schemas.microsoft.com/office/drawing/2014/main" id="{010D4FC6-3CB6-40CF-8E74-9D10BCBFD0C8}"/>
              </a:ext>
            </a:extLst>
          </p:cNvPr>
          <p:cNvSpPr txBox="1"/>
          <p:nvPr userDrawn="1"/>
        </p:nvSpPr>
        <p:spPr>
          <a:xfrm>
            <a:off x="2118109" y="6510281"/>
            <a:ext cx="1966005" cy="150871"/>
          </a:xfrm>
          <a:prstGeom prst="rect">
            <a:avLst/>
          </a:prstGeom>
          <a:noFill/>
        </p:spPr>
        <p:txBody>
          <a:bodyPr wrap="square" lIns="0" tIns="0" rIns="0" bIns="0" rtlCol="0">
            <a:noAutofit/>
          </a:bodyPr>
          <a:lstStyle/>
          <a:p>
            <a:pPr marL="0" marR="0" lvl="0" indent="0" algn="l" defTabSz="914126" rtl="0" eaLnBrk="1" fontAlgn="auto" latinLnBrk="0" hangingPunct="1">
              <a:lnSpc>
                <a:spcPct val="90000"/>
              </a:lnSpc>
              <a:spcBef>
                <a:spcPts val="0"/>
              </a:spcBef>
              <a:spcAft>
                <a:spcPts val="0"/>
              </a:spcAft>
              <a:buClrTx/>
              <a:buSzTx/>
              <a:buFontTx/>
              <a:buNone/>
              <a:tabLst/>
              <a:defRPr/>
            </a:pPr>
            <a:r>
              <a:rPr lang="en-US" sz="800">
                <a:solidFill>
                  <a:schemeClr val="tx2"/>
                </a:solidFill>
                <a:latin typeface="+mj-lt"/>
              </a:rPr>
              <a:t>Confidential   </a:t>
            </a:r>
            <a:r>
              <a:rPr lang="en-US" sz="800">
                <a:solidFill>
                  <a:schemeClr val="tx2"/>
                </a:solidFill>
                <a:latin typeface="+mj-lt"/>
                <a:cs typeface="Arial" panose="020B0604020202020204" pitchFamily="34" charset="0"/>
              </a:rPr>
              <a:t>│</a:t>
            </a:r>
            <a:r>
              <a:rPr lang="en-US" sz="800">
                <a:solidFill>
                  <a:schemeClr val="tx2"/>
                </a:solidFill>
                <a:latin typeface="+mj-lt"/>
              </a:rPr>
              <a:t>  ©</a:t>
            </a:r>
            <a:r>
              <a:rPr lang="is-IS" sz="800">
                <a:solidFill>
                  <a:schemeClr val="tx2"/>
                </a:solidFill>
                <a:latin typeface="+mj-lt"/>
              </a:rPr>
              <a:t>2018</a:t>
            </a:r>
            <a:r>
              <a:rPr lang="en-US" sz="800">
                <a:solidFill>
                  <a:schemeClr val="tx2"/>
                </a:solidFill>
                <a:latin typeface="+mj-lt"/>
              </a:rPr>
              <a:t> VMware, Inc.</a:t>
            </a:r>
          </a:p>
          <a:p>
            <a:pPr>
              <a:lnSpc>
                <a:spcPct val="90000"/>
              </a:lnSpc>
            </a:pPr>
            <a:endParaRPr lang="en-US" sz="800">
              <a:solidFill>
                <a:schemeClr val="tx2"/>
              </a:solidFill>
              <a:latin typeface="+mj-lt"/>
            </a:endParaRPr>
          </a:p>
        </p:txBody>
      </p:sp>
    </p:spTree>
    <p:extLst>
      <p:ext uri="{BB962C8B-B14F-4D97-AF65-F5344CB8AC3E}">
        <p14:creationId xmlns:p14="http://schemas.microsoft.com/office/powerpoint/2010/main" val="371620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2" y="0"/>
            <a:ext cx="12192000"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2799">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552" y="721895"/>
            <a:ext cx="10879380" cy="4880008"/>
          </a:xfrm>
          <a:prstGeom prst="rect">
            <a:avLst/>
          </a:prstGeom>
          <a:noFill/>
        </p:spPr>
        <p:txBody>
          <a:bodyPr wrap="square" lIns="0" tIns="0" rIns="0" bIns="0" rtlCol="0" anchor="ctr">
            <a:noAutofit/>
          </a:bodyPr>
          <a:lstStyle/>
          <a:p>
            <a:pPr algn="ctr">
              <a:lnSpc>
                <a:spcPct val="90000"/>
              </a:lnSpc>
            </a:pPr>
            <a:r>
              <a:rPr lang="en-US" sz="5398" spc="300">
                <a:solidFill>
                  <a:schemeClr val="tx2"/>
                </a:solidFill>
              </a:rPr>
              <a:t>DO NOT USE </a:t>
            </a:r>
          </a:p>
          <a:p>
            <a:pPr algn="ctr">
              <a:lnSpc>
                <a:spcPct val="90000"/>
              </a:lnSpc>
            </a:pPr>
            <a:endParaRPr lang="en-US" sz="5398" spc="300">
              <a:solidFill>
                <a:schemeClr val="tx2"/>
              </a:solidFill>
            </a:endParaRPr>
          </a:p>
          <a:p>
            <a:pPr algn="ctr">
              <a:lnSpc>
                <a:spcPct val="90000"/>
              </a:lnSpc>
            </a:pPr>
            <a:r>
              <a:rPr lang="en-US" sz="5398" spc="300">
                <a:solidFill>
                  <a:schemeClr val="tx2"/>
                </a:solidFill>
              </a:rPr>
              <a:t>ALL LAYOUTS PAST THIS ARE NOT PART OF THIS TEMPLATE</a:t>
            </a:r>
          </a:p>
        </p:txBody>
      </p:sp>
    </p:spTree>
    <p:extLst>
      <p:ext uri="{BB962C8B-B14F-4D97-AF65-F5344CB8AC3E}">
        <p14:creationId xmlns:p14="http://schemas.microsoft.com/office/powerpoint/2010/main" val="149813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1_Blank with blades">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55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1"/>
            <a:ext cx="12192000" cy="6856213"/>
          </a:xfrm>
          <a:prstGeom prst="rect">
            <a:avLst/>
          </a:prstGeom>
        </p:spPr>
      </p:pic>
      <p:sp>
        <p:nvSpPr>
          <p:cNvPr id="2" name="Title 1"/>
          <p:cNvSpPr>
            <a:spLocks noGrp="1"/>
          </p:cNvSpPr>
          <p:nvPr>
            <p:ph type="title" hasCustomPrompt="1"/>
          </p:nvPr>
        </p:nvSpPr>
        <p:spPr>
          <a:xfrm>
            <a:off x="5185714" y="1681454"/>
            <a:ext cx="6402467" cy="1234440"/>
          </a:xfrm>
        </p:spPr>
        <p:txBody>
          <a:bodyPr wrap="square" anchor="b"/>
          <a:lstStyle>
            <a:lvl1pPr algn="r">
              <a:defRPr sz="4000" b="0" cap="none" baseline="0">
                <a:solidFill>
                  <a:schemeClr val="bg1"/>
                </a:solidFill>
              </a:defRPr>
            </a:lvl1pPr>
          </a:lstStyle>
          <a:p>
            <a:r>
              <a:rPr lang="en-US"/>
              <a:t>Presentation Title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10638" y="2956717"/>
            <a:ext cx="4571570" cy="700882"/>
          </a:xfrm>
        </p:spPr>
        <p:txBody>
          <a:bodyPr/>
          <a:lstStyle>
            <a:lvl1pPr marL="0" indent="0" algn="r">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5276" y="4231639"/>
            <a:ext cx="3658553" cy="355601"/>
          </a:xfrm>
        </p:spPr>
        <p:txBody>
          <a:bodyPr anchor="b"/>
          <a:lstStyle>
            <a:lvl1pPr algn="r">
              <a:buNone/>
              <a:defRPr sz="1600">
                <a:solidFill>
                  <a:schemeClr val="bg1"/>
                </a:solidFill>
              </a:defRPr>
            </a:lvl1pPr>
          </a:lstStyle>
          <a:p>
            <a:pPr lvl="0"/>
            <a:r>
              <a:rPr lang="en-US"/>
              <a:t>Author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5276" y="4670084"/>
            <a:ext cx="3658553" cy="355601"/>
          </a:xfrm>
        </p:spPr>
        <p:txBody>
          <a:bodyPr/>
          <a:lstStyle>
            <a:lvl1pPr algn="r">
              <a:buNone/>
              <a:defRPr sz="1600">
                <a:solidFill>
                  <a:schemeClr val="bg1"/>
                </a:solidFill>
              </a:defRPr>
            </a:lvl1pPr>
          </a:lstStyle>
          <a:p>
            <a:pPr lvl="0"/>
            <a:r>
              <a:rPr lang="en-US"/>
              <a:t>Author Title </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33824" y="5458778"/>
            <a:ext cx="3658553" cy="112587"/>
          </a:xfrm>
        </p:spPr>
        <p:txBody>
          <a:bodyPr/>
          <a:lstStyle>
            <a:lvl1pPr algn="r">
              <a:buNone/>
              <a:defRPr sz="1050" baseline="0">
                <a:solidFill>
                  <a:schemeClr val="bg1"/>
                </a:solidFill>
              </a:defRPr>
            </a:lvl1pPr>
          </a:lstStyle>
          <a:p>
            <a:pPr lvl="0"/>
            <a:r>
              <a:rPr lang="en-US"/>
              <a:t>#</a:t>
            </a:r>
            <a:r>
              <a:rPr lang="en-US" err="1"/>
              <a:t>vmworld</a:t>
            </a:r>
            <a:r>
              <a:rPr lang="en-US"/>
              <a:t> #session ID</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p14:nvContentPartPr>
            <p14:xfrm>
              <a:off x="9862161"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8081" y="4877099"/>
                <a:ext cx="7920" cy="7920"/>
              </a:xfrm>
              <a:prstGeom prst="rect">
                <a:avLst/>
              </a:prstGeom>
            </p:spPr>
          </p:pic>
        </mc:Fallback>
      </mc:AlternateContent>
      <p:sp>
        <p:nvSpPr>
          <p:cNvPr id="10" name="Text Placeholder 6">
            <a:extLst>
              <a:ext uri="{FF2B5EF4-FFF2-40B4-BE49-F238E27FC236}">
                <a16:creationId xmlns:a16="http://schemas.microsoft.com/office/drawing/2014/main" id="{DEA43E1E-B208-4DC4-9D6A-01669D00DA14}"/>
              </a:ext>
            </a:extLst>
          </p:cNvPr>
          <p:cNvSpPr>
            <a:spLocks noGrp="1"/>
          </p:cNvSpPr>
          <p:nvPr>
            <p:ph type="body" sz="quarter" idx="14" hasCustomPrompt="1"/>
          </p:nvPr>
        </p:nvSpPr>
        <p:spPr>
          <a:xfrm>
            <a:off x="7925276" y="1268035"/>
            <a:ext cx="3658553" cy="355601"/>
          </a:xfrm>
        </p:spPr>
        <p:txBody>
          <a:bodyPr anchor="b"/>
          <a:lstStyle>
            <a:lvl1pPr algn="r">
              <a:buNone/>
              <a:defRPr sz="1600">
                <a:solidFill>
                  <a:schemeClr val="bg1"/>
                </a:solidFill>
              </a:defRPr>
            </a:lvl1pPr>
          </a:lstStyle>
          <a:p>
            <a:pPr lvl="0"/>
            <a:r>
              <a:rPr lang="en-US"/>
              <a:t>SESSION ID</a:t>
            </a:r>
          </a:p>
        </p:txBody>
      </p:sp>
    </p:spTree>
    <p:extLst>
      <p:ext uri="{BB962C8B-B14F-4D97-AF65-F5344CB8AC3E}">
        <p14:creationId xmlns:p14="http://schemas.microsoft.com/office/powerpoint/2010/main" val="286078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p:nvPicPr>
        <p:blipFill>
          <a:blip r:embed="rId2"/>
          <a:stretch>
            <a:fillRect/>
          </a:stretch>
        </p:blipFill>
        <p:spPr bwMode="ltGray">
          <a:xfrm>
            <a:off x="1" y="0"/>
            <a:ext cx="8061012" cy="6858000"/>
          </a:xfrm>
          <a:prstGeom prst="rect">
            <a:avLst/>
          </a:prstGeom>
        </p:spPr>
      </p:pic>
      <p:sp>
        <p:nvSpPr>
          <p:cNvPr id="2" name="Title 1"/>
          <p:cNvSpPr>
            <a:spLocks noGrp="1"/>
          </p:cNvSpPr>
          <p:nvPr>
            <p:ph type="title" hasCustomPrompt="1"/>
          </p:nvPr>
        </p:nvSpPr>
        <p:spPr>
          <a:xfrm>
            <a:off x="5185714" y="1679667"/>
            <a:ext cx="6402467" cy="1234440"/>
          </a:xfrm>
        </p:spPr>
        <p:txBody>
          <a:bodyPr wrap="square" anchor="b"/>
          <a:lstStyle>
            <a:lvl1pPr algn="r">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10638" y="2956717"/>
            <a:ext cx="4571570" cy="700882"/>
          </a:xfrm>
        </p:spPr>
        <p:txBody>
          <a:bodyPr/>
          <a:lstStyle>
            <a:lvl1pPr marL="0" indent="0" algn="r">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5276" y="4231639"/>
            <a:ext cx="3658553" cy="355601"/>
          </a:xfrm>
        </p:spPr>
        <p:txBody>
          <a:bodyPr anchor="b"/>
          <a:lstStyle>
            <a:lvl1pPr algn="r">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5276" y="4866639"/>
            <a:ext cx="3658553" cy="355601"/>
          </a:xfrm>
        </p:spPr>
        <p:txBody>
          <a:bodyPr/>
          <a:lstStyle>
            <a:lvl1pPr algn="r">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5276" y="5655333"/>
            <a:ext cx="3658553" cy="112587"/>
          </a:xfrm>
        </p:spPr>
        <p:txBody>
          <a:bodyPr/>
          <a:lstStyle>
            <a:lvl1pPr algn="r">
              <a:buNone/>
              <a:defRPr sz="1050">
                <a:solidFill>
                  <a:schemeClr val="tx1"/>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p:nvGrpSpPr>
        <p:grpSpPr>
          <a:xfrm>
            <a:off x="608171" y="6392865"/>
            <a:ext cx="1424756" cy="224518"/>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3F3F3F"/>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3F3F3F"/>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3F3F3F"/>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3F3F3F"/>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3F3F3F"/>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3F3F3F"/>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3F3F3F"/>
                </a:solidFill>
              </a:endParaRPr>
            </a:p>
          </p:txBody>
        </p:sp>
      </p:grpSp>
      <p:sp>
        <p:nvSpPr>
          <p:cNvPr id="32" name="TextBox 31">
            <a:extLst>
              <a:ext uri="{FF2B5EF4-FFF2-40B4-BE49-F238E27FC236}">
                <a16:creationId xmlns:a16="http://schemas.microsoft.com/office/drawing/2014/main" id="{576FCBCF-AFA0-4D2E-AF64-919BFE9B44B8}"/>
              </a:ext>
            </a:extLst>
          </p:cNvPr>
          <p:cNvSpPr txBox="1"/>
          <p:nvPr/>
        </p:nvSpPr>
        <p:spPr bwMode="white">
          <a:xfrm flipH="1">
            <a:off x="2221492" y="6453433"/>
            <a:ext cx="1729338" cy="186690"/>
          </a:xfrm>
          <a:prstGeom prst="rect">
            <a:avLst/>
          </a:prstGeom>
          <a:noFill/>
        </p:spPr>
        <p:txBody>
          <a:bodyPr wrap="none" lIns="0" tIns="0" rIns="0" bIns="0" rtlCol="0" anchor="ctr">
            <a:noAutofit/>
          </a:bodyPr>
          <a:lstStyle/>
          <a:p>
            <a:pPr>
              <a:lnSpc>
                <a:spcPct val="90000"/>
              </a:lnSpc>
            </a:pPr>
            <a:r>
              <a:rPr lang="en-US" sz="1000">
                <a:solidFill>
                  <a:prstClr val="white"/>
                </a:solidFill>
                <a:latin typeface="Metropolis Light"/>
                <a:ea typeface="Verdana" panose="020B0604030504040204" pitchFamily="34" charset="0"/>
                <a:cs typeface="Verdana" panose="020B0604030504040204" pitchFamily="34" charset="0"/>
              </a:rPr>
              <a:t>©2018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p14:nvContentPartPr>
            <p14:xfrm>
              <a:off x="9862161"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8081" y="4877099"/>
                <a:ext cx="7920" cy="7920"/>
              </a:xfrm>
              <a:prstGeom prst="rect">
                <a:avLst/>
              </a:prstGeom>
            </p:spPr>
          </p:pic>
        </mc:Fallback>
      </mc:AlternateContent>
    </p:spTree>
    <p:extLst>
      <p:ext uri="{BB962C8B-B14F-4D97-AF65-F5344CB8AC3E}">
        <p14:creationId xmlns:p14="http://schemas.microsoft.com/office/powerpoint/2010/main" val="140420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rot="16200000">
            <a:off x="8596826" y="298097"/>
            <a:ext cx="3893271" cy="3297079"/>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p:nvSpPr>
        <p:spPr>
          <a:xfrm>
            <a:off x="608171" y="1265020"/>
            <a:ext cx="1934368" cy="534891"/>
          </a:xfrm>
          <a:prstGeom prst="rect">
            <a:avLst/>
          </a:prstGeom>
          <a:noFill/>
        </p:spPr>
        <p:txBody>
          <a:bodyPr wrap="square" lIns="0" tIns="0" rIns="0" bIns="0" rtlCol="0">
            <a:noAutofit/>
          </a:bodyPr>
          <a:lstStyle/>
          <a:p>
            <a:pPr>
              <a:lnSpc>
                <a:spcPct val="90000"/>
              </a:lnSpc>
            </a:pPr>
            <a:r>
              <a:rPr lang="en-US" sz="3200">
                <a:solidFill>
                  <a:srgbClr val="387C2C"/>
                </a:solidFill>
                <a:latin typeface="Metropolis Light"/>
              </a:rPr>
              <a:t>Agenda</a:t>
            </a:r>
          </a:p>
        </p:txBody>
      </p:sp>
      <p:sp>
        <p:nvSpPr>
          <p:cNvPr id="730" name="TextBox 729">
            <a:extLst>
              <a:ext uri="{FF2B5EF4-FFF2-40B4-BE49-F238E27FC236}">
                <a16:creationId xmlns:a16="http://schemas.microsoft.com/office/drawing/2014/main" id="{AB8D1A6B-3CE6-468D-804E-6300F8B6DC81}"/>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767" y="1392217"/>
            <a:ext cx="7317105"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©2018 VMware, Inc.</a:t>
            </a:r>
          </a:p>
          <a:p>
            <a:pPr>
              <a:lnSpc>
                <a:spcPct val="90000"/>
              </a:lnSpc>
            </a:pPr>
            <a:endParaRPr lang="en-US" sz="800">
              <a:solidFill>
                <a:srgbClr val="717074"/>
              </a:solidFill>
              <a:latin typeface="Metropolis Light"/>
            </a:endParaRPr>
          </a:p>
        </p:txBody>
      </p:sp>
      <p:grpSp>
        <p:nvGrpSpPr>
          <p:cNvPr id="21" name="Group 20">
            <a:extLst>
              <a:ext uri="{FF2B5EF4-FFF2-40B4-BE49-F238E27FC236}">
                <a16:creationId xmlns:a16="http://schemas.microsoft.com/office/drawing/2014/main" id="{27C06013-757A-4FD4-A789-7E9656F64A59}"/>
              </a:ext>
            </a:extLst>
          </p:cNvPr>
          <p:cNvGrpSpPr/>
          <p:nvPr/>
        </p:nvGrpSpPr>
        <p:grpSpPr bwMode="black">
          <a:xfrm>
            <a:off x="618040" y="6446045"/>
            <a:ext cx="1100079" cy="173355"/>
            <a:chOff x="-84138" y="5622925"/>
            <a:chExt cx="4330701" cy="682626"/>
          </a:xfrm>
        </p:grpSpPr>
        <p:sp>
          <p:nvSpPr>
            <p:cNvPr id="22" name="Freeform 6">
              <a:extLst>
                <a:ext uri="{FF2B5EF4-FFF2-40B4-BE49-F238E27FC236}">
                  <a16:creationId xmlns:a16="http://schemas.microsoft.com/office/drawing/2014/main" id="{5E650B00-898D-4367-B76F-5BF89476C91F}"/>
                </a:ext>
              </a:extLst>
            </p:cNvPr>
            <p:cNvSpPr>
              <a:spLocks/>
            </p:cNvSpPr>
            <p:nvPr/>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23" name="Freeform 7">
              <a:extLst>
                <a:ext uri="{FF2B5EF4-FFF2-40B4-BE49-F238E27FC236}">
                  <a16:creationId xmlns:a16="http://schemas.microsoft.com/office/drawing/2014/main" id="{8A491FA9-9AD4-4837-B9D8-EA75606548C8}"/>
                </a:ext>
              </a:extLst>
            </p:cNvPr>
            <p:cNvSpPr>
              <a:spLocks/>
            </p:cNvSpPr>
            <p:nvPr/>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24" name="Freeform 8">
              <a:extLst>
                <a:ext uri="{FF2B5EF4-FFF2-40B4-BE49-F238E27FC236}">
                  <a16:creationId xmlns:a16="http://schemas.microsoft.com/office/drawing/2014/main" id="{38AD407B-7DC8-4213-960A-A37523666873}"/>
                </a:ext>
              </a:extLst>
            </p:cNvPr>
            <p:cNvSpPr>
              <a:spLocks noEditPoints="1"/>
            </p:cNvSpPr>
            <p:nvPr/>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25" name="Freeform 9">
              <a:extLst>
                <a:ext uri="{FF2B5EF4-FFF2-40B4-BE49-F238E27FC236}">
                  <a16:creationId xmlns:a16="http://schemas.microsoft.com/office/drawing/2014/main" id="{F0E957BF-4633-4BC7-8378-1B670BA6A950}"/>
                </a:ext>
              </a:extLst>
            </p:cNvPr>
            <p:cNvSpPr>
              <a:spLocks noEditPoints="1"/>
            </p:cNvSpPr>
            <p:nvPr/>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26" name="Freeform 10">
              <a:extLst>
                <a:ext uri="{FF2B5EF4-FFF2-40B4-BE49-F238E27FC236}">
                  <a16:creationId xmlns:a16="http://schemas.microsoft.com/office/drawing/2014/main" id="{33412CC5-5B25-43E7-AFAC-0EF817E6F7FF}"/>
                </a:ext>
              </a:extLst>
            </p:cNvPr>
            <p:cNvSpPr>
              <a:spLocks/>
            </p:cNvSpPr>
            <p:nvPr/>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27" name="Freeform 11">
              <a:extLst>
                <a:ext uri="{FF2B5EF4-FFF2-40B4-BE49-F238E27FC236}">
                  <a16:creationId xmlns:a16="http://schemas.microsoft.com/office/drawing/2014/main" id="{0E0EEC98-4D81-4BBF-A18F-A2562013EC4D}"/>
                </a:ext>
              </a:extLst>
            </p:cNvPr>
            <p:cNvSpPr>
              <a:spLocks noEditPoints="1"/>
            </p:cNvSpPr>
            <p:nvPr/>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28" name="Freeform 12">
              <a:extLst>
                <a:ext uri="{FF2B5EF4-FFF2-40B4-BE49-F238E27FC236}">
                  <a16:creationId xmlns:a16="http://schemas.microsoft.com/office/drawing/2014/main" id="{0624E438-D004-4788-9C41-D6E07F017ACF}"/>
                </a:ext>
              </a:extLst>
            </p:cNvPr>
            <p:cNvSpPr>
              <a:spLocks noEditPoints="1"/>
            </p:cNvSpPr>
            <p:nvPr/>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Tree>
    <p:extLst>
      <p:ext uri="{BB962C8B-B14F-4D97-AF65-F5344CB8AC3E}">
        <p14:creationId xmlns:p14="http://schemas.microsoft.com/office/powerpoint/2010/main" val="7427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262" y="1167394"/>
            <a:ext cx="6429300" cy="1229360"/>
          </a:xfrm>
        </p:spPr>
        <p:txBody>
          <a:bodyPr wrap="square" anchor="b"/>
          <a:lstStyle>
            <a:lvl1pPr algn="l">
              <a:defRPr sz="3600" b="0" cap="none" baseline="0">
                <a:solidFill>
                  <a:schemeClr val="accent2"/>
                </a:solidFill>
              </a:defRPr>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2484060"/>
            <a:ext cx="6410071"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Picture 4">
            <a:extLst>
              <a:ext uri="{FF2B5EF4-FFF2-40B4-BE49-F238E27FC236}">
                <a16:creationId xmlns:a16="http://schemas.microsoft.com/office/drawing/2014/main" id="{E2854D23-C99F-41C3-9EA1-37368E9748C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34772"/>
          <a:stretch/>
        </p:blipFill>
        <p:spPr bwMode="ltGray">
          <a:xfrm>
            <a:off x="4239675" y="0"/>
            <a:ext cx="7951444"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p:nvGrpSpPr>
        <p:grpSpPr bwMode="black">
          <a:xfrm>
            <a:off x="618040" y="6446045"/>
            <a:ext cx="1100079" cy="173355"/>
            <a:chOff x="-84138" y="5622925"/>
            <a:chExt cx="4330701" cy="682626"/>
          </a:xfrm>
        </p:grpSpPr>
        <p:sp>
          <p:nvSpPr>
            <p:cNvPr id="68" name="Freeform 6">
              <a:extLst>
                <a:ext uri="{FF2B5EF4-FFF2-40B4-BE49-F238E27FC236}">
                  <a16:creationId xmlns:a16="http://schemas.microsoft.com/office/drawing/2014/main" id="{367C169C-1300-467E-BD2B-CFFF80080264}"/>
                </a:ext>
              </a:extLst>
            </p:cNvPr>
            <p:cNvSpPr>
              <a:spLocks/>
            </p:cNvSpPr>
            <p:nvPr/>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69" name="Freeform 7">
              <a:extLst>
                <a:ext uri="{FF2B5EF4-FFF2-40B4-BE49-F238E27FC236}">
                  <a16:creationId xmlns:a16="http://schemas.microsoft.com/office/drawing/2014/main" id="{E38C4A5D-89F1-4554-BE68-BC848EF53E95}"/>
                </a:ext>
              </a:extLst>
            </p:cNvPr>
            <p:cNvSpPr>
              <a:spLocks/>
            </p:cNvSpPr>
            <p:nvPr/>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0" name="Freeform 8">
              <a:extLst>
                <a:ext uri="{FF2B5EF4-FFF2-40B4-BE49-F238E27FC236}">
                  <a16:creationId xmlns:a16="http://schemas.microsoft.com/office/drawing/2014/main" id="{10270507-0676-4A8B-87BD-BDCA1210CC37}"/>
                </a:ext>
              </a:extLst>
            </p:cNvPr>
            <p:cNvSpPr>
              <a:spLocks noEditPoints="1"/>
            </p:cNvSpPr>
            <p:nvPr/>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1" name="Freeform 9">
              <a:extLst>
                <a:ext uri="{FF2B5EF4-FFF2-40B4-BE49-F238E27FC236}">
                  <a16:creationId xmlns:a16="http://schemas.microsoft.com/office/drawing/2014/main" id="{3D84D470-4587-4DEE-91E9-770026878769}"/>
                </a:ext>
              </a:extLst>
            </p:cNvPr>
            <p:cNvSpPr>
              <a:spLocks noEditPoints="1"/>
            </p:cNvSpPr>
            <p:nvPr/>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2" name="Freeform 10">
              <a:extLst>
                <a:ext uri="{FF2B5EF4-FFF2-40B4-BE49-F238E27FC236}">
                  <a16:creationId xmlns:a16="http://schemas.microsoft.com/office/drawing/2014/main" id="{ADFCC155-955A-44B0-9432-CA6DC3C15253}"/>
                </a:ext>
              </a:extLst>
            </p:cNvPr>
            <p:cNvSpPr>
              <a:spLocks/>
            </p:cNvSpPr>
            <p:nvPr/>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3" name="Freeform 11">
              <a:extLst>
                <a:ext uri="{FF2B5EF4-FFF2-40B4-BE49-F238E27FC236}">
                  <a16:creationId xmlns:a16="http://schemas.microsoft.com/office/drawing/2014/main" id="{5B4316E4-B109-42D8-B12A-FBD6286C9C74}"/>
                </a:ext>
              </a:extLst>
            </p:cNvPr>
            <p:cNvSpPr>
              <a:spLocks noEditPoints="1"/>
            </p:cNvSpPr>
            <p:nvPr/>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4" name="Freeform 12">
              <a:extLst>
                <a:ext uri="{FF2B5EF4-FFF2-40B4-BE49-F238E27FC236}">
                  <a16:creationId xmlns:a16="http://schemas.microsoft.com/office/drawing/2014/main" id="{A3D32D1A-08E0-4BFC-A3E0-CB5C3BB04F65}"/>
                </a:ext>
              </a:extLst>
            </p:cNvPr>
            <p:cNvSpPr>
              <a:spLocks noEditPoints="1"/>
            </p:cNvSpPr>
            <p:nvPr/>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
        <p:nvSpPr>
          <p:cNvPr id="14" name="TextBox 13">
            <a:extLst>
              <a:ext uri="{FF2B5EF4-FFF2-40B4-BE49-F238E27FC236}">
                <a16:creationId xmlns:a16="http://schemas.microsoft.com/office/drawing/2014/main" id="{3E46B5F2-170B-43F3-865D-92F5CD3F3546}"/>
              </a:ext>
            </a:extLst>
          </p:cNvPr>
          <p:cNvSpPr txBox="1"/>
          <p:nvPr/>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prstClr val="white"/>
                </a:solidFill>
                <a:latin typeface="Metropolis Light"/>
              </a:rPr>
              <a:pPr algn="r">
                <a:lnSpc>
                  <a:spcPct val="90000"/>
                </a:lnSpc>
              </a:pPr>
              <a:t>‹#›</a:t>
            </a:fld>
            <a:endParaRPr lang="en-US" sz="1800">
              <a:solidFill>
                <a:prstClr val="white"/>
              </a:solidFill>
              <a:latin typeface="Metropolis Light"/>
            </a:endParaRPr>
          </a:p>
        </p:txBody>
      </p:sp>
      <p:sp>
        <p:nvSpPr>
          <p:cNvPr id="16" name="TextBox 15">
            <a:extLst>
              <a:ext uri="{FF2B5EF4-FFF2-40B4-BE49-F238E27FC236}">
                <a16:creationId xmlns:a16="http://schemas.microsoft.com/office/drawing/2014/main" id="{3612D976-FA11-4943-92A0-719F347D1191}"/>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rPr>
              <a:t>©2018 VMware, Inc.</a:t>
            </a:r>
          </a:p>
          <a:p>
            <a:pPr>
              <a:lnSpc>
                <a:spcPct val="90000"/>
              </a:lnSpc>
            </a:pPr>
            <a:endParaRPr lang="en-US" sz="800">
              <a:solidFill>
                <a:srgbClr val="717074"/>
              </a:solidFill>
            </a:endParaRPr>
          </a:p>
        </p:txBody>
      </p:sp>
    </p:spTree>
    <p:extLst>
      <p:ext uri="{BB962C8B-B14F-4D97-AF65-F5344CB8AC3E}">
        <p14:creationId xmlns:p14="http://schemas.microsoft.com/office/powerpoint/2010/main" val="101168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532" y="3450868"/>
            <a:ext cx="5962789" cy="1229360"/>
          </a:xfrm>
        </p:spPr>
        <p:txBody>
          <a:bodyPr wrap="square" anchor="b"/>
          <a:lstStyle>
            <a:lvl1pPr algn="l">
              <a:defRPr sz="3600" b="0" cap="none" baseline="0">
                <a:solidFill>
                  <a:schemeClr val="bg1"/>
                </a:solidFill>
              </a:defRPr>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4768725"/>
            <a:ext cx="6864836"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6" name="Group 65">
            <a:extLst>
              <a:ext uri="{FF2B5EF4-FFF2-40B4-BE49-F238E27FC236}">
                <a16:creationId xmlns:a16="http://schemas.microsoft.com/office/drawing/2014/main" id="{97E09E63-24A8-49D3-9685-8578A82AA161}"/>
              </a:ext>
            </a:extLst>
          </p:cNvPr>
          <p:cNvGrpSpPr/>
          <p:nvPr/>
        </p:nvGrpSpPr>
        <p:grpSpPr bwMode="white">
          <a:xfrm>
            <a:off x="618040" y="6446045"/>
            <a:ext cx="1100079" cy="173355"/>
            <a:chOff x="-84138" y="5622925"/>
            <a:chExt cx="4330701" cy="682626"/>
          </a:xfrm>
          <a:solidFill>
            <a:schemeClr val="bg1"/>
          </a:solidFill>
        </p:grpSpPr>
        <p:sp>
          <p:nvSpPr>
            <p:cNvPr id="67" name="Freeform 6">
              <a:extLst>
                <a:ext uri="{FF2B5EF4-FFF2-40B4-BE49-F238E27FC236}">
                  <a16:creationId xmlns:a16="http://schemas.microsoft.com/office/drawing/2014/main" id="{82AA2D8E-2CF2-47AE-8BA1-22AA0DC8C719}"/>
                </a:ext>
              </a:extLst>
            </p:cNvPr>
            <p:cNvSpPr>
              <a:spLocks/>
            </p:cNvSpPr>
            <p:nvPr/>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68" name="Freeform 7">
              <a:extLst>
                <a:ext uri="{FF2B5EF4-FFF2-40B4-BE49-F238E27FC236}">
                  <a16:creationId xmlns:a16="http://schemas.microsoft.com/office/drawing/2014/main" id="{DB231781-0913-4FEB-A765-B02F9675E9A8}"/>
                </a:ext>
              </a:extLst>
            </p:cNvPr>
            <p:cNvSpPr>
              <a:spLocks/>
            </p:cNvSpPr>
            <p:nvPr/>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69" name="Freeform 8">
              <a:extLst>
                <a:ext uri="{FF2B5EF4-FFF2-40B4-BE49-F238E27FC236}">
                  <a16:creationId xmlns:a16="http://schemas.microsoft.com/office/drawing/2014/main" id="{3ABF11FB-C738-4E99-9D81-B317B3B4FFF4}"/>
                </a:ext>
              </a:extLst>
            </p:cNvPr>
            <p:cNvSpPr>
              <a:spLocks noEditPoints="1"/>
            </p:cNvSpPr>
            <p:nvPr/>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0" name="Freeform 9">
              <a:extLst>
                <a:ext uri="{FF2B5EF4-FFF2-40B4-BE49-F238E27FC236}">
                  <a16:creationId xmlns:a16="http://schemas.microsoft.com/office/drawing/2014/main" id="{21F9AEA1-3F12-4EE4-9B0A-11F6FC2F34FF}"/>
                </a:ext>
              </a:extLst>
            </p:cNvPr>
            <p:cNvSpPr>
              <a:spLocks noEditPoints="1"/>
            </p:cNvSpPr>
            <p:nvPr/>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1" name="Freeform 10">
              <a:extLst>
                <a:ext uri="{FF2B5EF4-FFF2-40B4-BE49-F238E27FC236}">
                  <a16:creationId xmlns:a16="http://schemas.microsoft.com/office/drawing/2014/main" id="{87E382A9-F6F4-488E-98B8-A2C07D983E60}"/>
                </a:ext>
              </a:extLst>
            </p:cNvPr>
            <p:cNvSpPr>
              <a:spLocks/>
            </p:cNvSpPr>
            <p:nvPr/>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2" name="Freeform 11">
              <a:extLst>
                <a:ext uri="{FF2B5EF4-FFF2-40B4-BE49-F238E27FC236}">
                  <a16:creationId xmlns:a16="http://schemas.microsoft.com/office/drawing/2014/main" id="{862FC631-21BD-4380-B20F-767EC3455CDB}"/>
                </a:ext>
              </a:extLst>
            </p:cNvPr>
            <p:cNvSpPr>
              <a:spLocks noEditPoints="1"/>
            </p:cNvSpPr>
            <p:nvPr/>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3" name="Freeform 12">
              <a:extLst>
                <a:ext uri="{FF2B5EF4-FFF2-40B4-BE49-F238E27FC236}">
                  <a16:creationId xmlns:a16="http://schemas.microsoft.com/office/drawing/2014/main" id="{E30874F8-CC58-4DC5-8229-E1032A3E49B3}"/>
                </a:ext>
              </a:extLst>
            </p:cNvPr>
            <p:cNvSpPr>
              <a:spLocks noEditPoints="1"/>
            </p:cNvSpPr>
            <p:nvPr/>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
        <p:nvSpPr>
          <p:cNvPr id="15" name="TextBox 14">
            <a:extLst>
              <a:ext uri="{FF2B5EF4-FFF2-40B4-BE49-F238E27FC236}">
                <a16:creationId xmlns:a16="http://schemas.microsoft.com/office/drawing/2014/main" id="{7EAC21F4-620C-4207-A01D-C082619C707B}"/>
              </a:ext>
            </a:extLst>
          </p:cNvPr>
          <p:cNvSpPr txBox="1"/>
          <p:nvPr/>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prstClr val="white"/>
                </a:solidFill>
                <a:latin typeface="Metropolis Light"/>
              </a:rPr>
              <a:pPr algn="r">
                <a:lnSpc>
                  <a:spcPct val="90000"/>
                </a:lnSpc>
              </a:pPr>
              <a:t>‹#›</a:t>
            </a:fld>
            <a:endParaRPr lang="en-US" sz="1800">
              <a:solidFill>
                <a:prstClr val="white"/>
              </a:solidFill>
              <a:latin typeface="Metropolis Light"/>
            </a:endParaRPr>
          </a:p>
        </p:txBody>
      </p:sp>
      <p:sp>
        <p:nvSpPr>
          <p:cNvPr id="16" name="TextBox 15">
            <a:extLst>
              <a:ext uri="{FF2B5EF4-FFF2-40B4-BE49-F238E27FC236}">
                <a16:creationId xmlns:a16="http://schemas.microsoft.com/office/drawing/2014/main" id="{10B40497-F310-48EA-9016-3C0DFE5B848B}"/>
              </a:ext>
            </a:extLst>
          </p:cNvPr>
          <p:cNvSpPr txBox="1"/>
          <p:nvPr/>
        </p:nvSpPr>
        <p:spPr bwMode="white">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prstClr val="white"/>
                </a:solidFill>
                <a:latin typeface="Metropolis Light"/>
              </a:rPr>
              <a:t>©</a:t>
            </a:r>
            <a:r>
              <a:rPr lang="is-IS" sz="800">
                <a:solidFill>
                  <a:prstClr val="white"/>
                </a:solidFill>
                <a:latin typeface="Metropolis Light"/>
              </a:rPr>
              <a:t>2018</a:t>
            </a:r>
            <a:r>
              <a:rPr lang="en-US" sz="800">
                <a:solidFill>
                  <a:prstClr val="white"/>
                </a:solidFill>
                <a:latin typeface="Metropolis Light"/>
              </a:rPr>
              <a:t> VMware, Inc.</a:t>
            </a:r>
          </a:p>
          <a:p>
            <a:pPr>
              <a:lnSpc>
                <a:spcPct val="90000"/>
              </a:lnSpc>
            </a:pPr>
            <a:endParaRPr lang="en-US" sz="800">
              <a:solidFill>
                <a:prstClr val="white"/>
              </a:solidFill>
              <a:latin typeface="Metropolis Light"/>
            </a:endParaRPr>
          </a:p>
        </p:txBody>
      </p:sp>
    </p:spTree>
    <p:extLst>
      <p:ext uri="{BB962C8B-B14F-4D97-AF65-F5344CB8AC3E}">
        <p14:creationId xmlns:p14="http://schemas.microsoft.com/office/powerpoint/2010/main" val="103027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p:nvPicPr>
        <p:blipFill>
          <a:blip r:embed="rId2"/>
          <a:stretch>
            <a:fillRect/>
          </a:stretch>
        </p:blipFill>
        <p:spPr bwMode="ltGray">
          <a:xfrm>
            <a:off x="6467015" y="2011260"/>
            <a:ext cx="5726131"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p:nvPicPr>
        <p:blipFill>
          <a:blip r:embed="rId3"/>
          <a:stretch>
            <a:fillRect/>
          </a:stretch>
        </p:blipFill>
        <p:spPr bwMode="ltGray">
          <a:xfrm>
            <a:off x="0" y="0"/>
            <a:ext cx="2103850"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7083" y="5066407"/>
            <a:ext cx="4578918" cy="276999"/>
          </a:xfrm>
        </p:spPr>
        <p:txBody>
          <a:bodyPr wrap="square">
            <a:spAutoFit/>
          </a:bodyPr>
          <a:lstStyle>
            <a:lvl1pPr marL="0" indent="0">
              <a:spcBef>
                <a:spcPts val="0"/>
              </a:spcBef>
              <a:buClr>
                <a:schemeClr val="tx2"/>
              </a:buClr>
              <a:buSzPct val="100000"/>
              <a:buFont typeface="Metropolis" panose="00000500000000000000" pitchFamily="50" charset="0"/>
              <a:buNone/>
              <a:defRPr sz="1800">
                <a:solidFill>
                  <a:schemeClr val="accent4"/>
                </a:solidFill>
              </a:defRPr>
            </a:lvl1pPr>
            <a:lvl2pPr marL="273050" indent="0">
              <a:buNone/>
              <a:defRPr/>
            </a:lvl2pPr>
          </a:lstStyle>
          <a:p>
            <a:pPr lvl="0"/>
            <a:r>
              <a:rPr lang="en-US"/>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9915" y="457200"/>
            <a:ext cx="2740739" cy="1371600"/>
          </a:xfrm>
          <a:noFill/>
        </p:spPr>
        <p:txBody>
          <a:bodyPr anchor="ctr"/>
          <a:lstStyle>
            <a:lvl1pPr algn="ctr">
              <a:defRPr sz="2400" b="1">
                <a:solidFill>
                  <a:srgbClr val="F8981D"/>
                </a:solidFill>
              </a:defRPr>
            </a:lvl1pPr>
          </a:lstStyle>
          <a:p>
            <a:r>
              <a:rPr lang="en-US"/>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p:nvGrpSpPr>
        <p:grpSpPr bwMode="black">
          <a:xfrm>
            <a:off x="618040" y="6446045"/>
            <a:ext cx="1100079" cy="173355"/>
            <a:chOff x="-84138" y="5622925"/>
            <a:chExt cx="4330701" cy="682626"/>
          </a:xfrm>
        </p:grpSpPr>
        <p:sp>
          <p:nvSpPr>
            <p:cNvPr id="189" name="Freeform 6">
              <a:extLst>
                <a:ext uri="{FF2B5EF4-FFF2-40B4-BE49-F238E27FC236}">
                  <a16:creationId xmlns:a16="http://schemas.microsoft.com/office/drawing/2014/main" id="{2A6CDC2F-2239-466B-8A26-51E24B60D2AC}"/>
                </a:ext>
              </a:extLst>
            </p:cNvPr>
            <p:cNvSpPr>
              <a:spLocks/>
            </p:cNvSpPr>
            <p:nvPr/>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90" name="Freeform 7">
              <a:extLst>
                <a:ext uri="{FF2B5EF4-FFF2-40B4-BE49-F238E27FC236}">
                  <a16:creationId xmlns:a16="http://schemas.microsoft.com/office/drawing/2014/main" id="{93E73CA8-B585-405F-9E3D-46EE1893D710}"/>
                </a:ext>
              </a:extLst>
            </p:cNvPr>
            <p:cNvSpPr>
              <a:spLocks/>
            </p:cNvSpPr>
            <p:nvPr/>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91" name="Freeform 8">
              <a:extLst>
                <a:ext uri="{FF2B5EF4-FFF2-40B4-BE49-F238E27FC236}">
                  <a16:creationId xmlns:a16="http://schemas.microsoft.com/office/drawing/2014/main" id="{B40B0DE4-0E7F-4DE2-A215-B0E4BCF43755}"/>
                </a:ext>
              </a:extLst>
            </p:cNvPr>
            <p:cNvSpPr>
              <a:spLocks noEditPoints="1"/>
            </p:cNvSpPr>
            <p:nvPr/>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92" name="Freeform 9">
              <a:extLst>
                <a:ext uri="{FF2B5EF4-FFF2-40B4-BE49-F238E27FC236}">
                  <a16:creationId xmlns:a16="http://schemas.microsoft.com/office/drawing/2014/main" id="{84A3CC07-CFF3-402C-88A1-0C33B169216C}"/>
                </a:ext>
              </a:extLst>
            </p:cNvPr>
            <p:cNvSpPr>
              <a:spLocks noEditPoints="1"/>
            </p:cNvSpPr>
            <p:nvPr/>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93" name="Freeform 10">
              <a:extLst>
                <a:ext uri="{FF2B5EF4-FFF2-40B4-BE49-F238E27FC236}">
                  <a16:creationId xmlns:a16="http://schemas.microsoft.com/office/drawing/2014/main" id="{223CFCE1-BE7A-4664-929A-9AD81CA80454}"/>
                </a:ext>
              </a:extLst>
            </p:cNvPr>
            <p:cNvSpPr>
              <a:spLocks/>
            </p:cNvSpPr>
            <p:nvPr/>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94" name="Freeform 11">
              <a:extLst>
                <a:ext uri="{FF2B5EF4-FFF2-40B4-BE49-F238E27FC236}">
                  <a16:creationId xmlns:a16="http://schemas.microsoft.com/office/drawing/2014/main" id="{53A2BE8A-BB25-4C20-B0B5-1FA2A33471E1}"/>
                </a:ext>
              </a:extLst>
            </p:cNvPr>
            <p:cNvSpPr>
              <a:spLocks noEditPoints="1"/>
            </p:cNvSpPr>
            <p:nvPr/>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95" name="Freeform 12">
              <a:extLst>
                <a:ext uri="{FF2B5EF4-FFF2-40B4-BE49-F238E27FC236}">
                  <a16:creationId xmlns:a16="http://schemas.microsoft.com/office/drawing/2014/main" id="{6ACD31F9-9175-4E3B-B20A-0CBFA479BA61}"/>
                </a:ext>
              </a:extLst>
            </p:cNvPr>
            <p:cNvSpPr>
              <a:spLocks noEditPoints="1"/>
            </p:cNvSpPr>
            <p:nvPr/>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
        <p:nvSpPr>
          <p:cNvPr id="20" name="TextBox 19">
            <a:extLst>
              <a:ext uri="{FF2B5EF4-FFF2-40B4-BE49-F238E27FC236}">
                <a16:creationId xmlns:a16="http://schemas.microsoft.com/office/drawing/2014/main" id="{A48347C3-DAFD-4322-8B75-FAADCB97A100}"/>
              </a:ext>
            </a:extLst>
          </p:cNvPr>
          <p:cNvSpPr txBox="1"/>
          <p:nvPr/>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prstClr val="white"/>
                </a:solidFill>
                <a:latin typeface="Metropolis Light"/>
              </a:rPr>
              <a:pPr algn="r">
                <a:lnSpc>
                  <a:spcPct val="90000"/>
                </a:lnSpc>
              </a:pPr>
              <a:t>‹#›</a:t>
            </a:fld>
            <a:endParaRPr lang="en-US" sz="1800">
              <a:solidFill>
                <a:prstClr val="white"/>
              </a:solidFill>
              <a:latin typeface="Metropolis Light"/>
            </a:endParaRPr>
          </a:p>
        </p:txBody>
      </p:sp>
      <p:sp>
        <p:nvSpPr>
          <p:cNvPr id="24" name="TextBox 23">
            <a:extLst>
              <a:ext uri="{FF2B5EF4-FFF2-40B4-BE49-F238E27FC236}">
                <a16:creationId xmlns:a16="http://schemas.microsoft.com/office/drawing/2014/main" id="{4ED51C9E-7CEC-414C-A393-73D352F3496A}"/>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rPr>
              <a:t>©2018 VMware, Inc.</a:t>
            </a:r>
          </a:p>
          <a:p>
            <a:pPr>
              <a:lnSpc>
                <a:spcPct val="90000"/>
              </a:lnSpc>
            </a:pPr>
            <a:endParaRPr lang="en-US" sz="800">
              <a:solidFill>
                <a:srgbClr val="717074"/>
              </a:solidFill>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344" y="1600200"/>
            <a:ext cx="6192614" cy="3200400"/>
          </a:xfrm>
        </p:spPr>
        <p:txBody>
          <a:bodyPr anchor="b"/>
          <a:lstStyle>
            <a:lvl1pPr marL="228600" indent="-228600">
              <a:buClr>
                <a:schemeClr val="tx2"/>
              </a:buClr>
              <a:buSzPct val="100000"/>
              <a:buFont typeface="Metropolis" panose="00000500000000000000" pitchFamily="50" charset="0"/>
              <a:buChar char="“"/>
              <a:defRPr sz="2800"/>
            </a:lvl1pPr>
          </a:lstStyle>
          <a:p>
            <a:pPr lvl="0"/>
            <a:r>
              <a:rPr lang="en-US"/>
              <a:t>Click to edit Master text styles</a:t>
            </a:r>
          </a:p>
        </p:txBody>
      </p:sp>
    </p:spTree>
    <p:extLst>
      <p:ext uri="{BB962C8B-B14F-4D97-AF65-F5344CB8AC3E}">
        <p14:creationId xmlns:p14="http://schemas.microsoft.com/office/powerpoint/2010/main" val="383135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7453542" y="5726368"/>
            <a:ext cx="4127581" cy="276999"/>
          </a:xfrm>
        </p:spPr>
        <p:txBody>
          <a:bodyPr>
            <a:spAutoFit/>
          </a:bodyPr>
          <a:lstStyle>
            <a:lvl1pPr marL="0" indent="0">
              <a:lnSpc>
                <a:spcPct val="100000"/>
              </a:lnSpc>
              <a:spcBef>
                <a:spcPts val="0"/>
              </a:spcBef>
              <a:buClr>
                <a:schemeClr val="tx2"/>
              </a:buClr>
              <a:buSzPct val="100000"/>
              <a:buFont typeface="Metropolis" panose="00000500000000000000" pitchFamily="50" charset="0"/>
              <a:buNone/>
              <a:defRPr sz="1800">
                <a:solidFill>
                  <a:schemeClr val="bg1"/>
                </a:solidFill>
              </a:defRPr>
            </a:lvl1pPr>
            <a:lvl2pPr marL="273050" indent="0">
              <a:buNone/>
              <a:defRPr/>
            </a:lvl2pPr>
          </a:lstStyle>
          <a:p>
            <a:pPr lvl="0"/>
            <a:r>
              <a:rPr lang="en-US"/>
              <a:t>Source Name</a:t>
            </a:r>
          </a:p>
        </p:txBody>
      </p:sp>
      <p:grpSp>
        <p:nvGrpSpPr>
          <p:cNvPr id="6" name="Group 5">
            <a:extLst>
              <a:ext uri="{FF2B5EF4-FFF2-40B4-BE49-F238E27FC236}">
                <a16:creationId xmlns:a16="http://schemas.microsoft.com/office/drawing/2014/main" id="{EBE887AA-466F-4819-9C71-E7A3469F9FED}"/>
              </a:ext>
            </a:extLst>
          </p:cNvPr>
          <p:cNvGrpSpPr/>
          <p:nvPr/>
        </p:nvGrpSpPr>
        <p:grpSpPr>
          <a:xfrm>
            <a:off x="618040" y="6446045"/>
            <a:ext cx="1100079" cy="173355"/>
            <a:chOff x="-84138" y="5622925"/>
            <a:chExt cx="4330701" cy="682626"/>
          </a:xfrm>
          <a:solidFill>
            <a:schemeClr val="bg1"/>
          </a:solidFill>
        </p:grpSpPr>
        <p:sp>
          <p:nvSpPr>
            <p:cNvPr id="7" name="Freeform 6">
              <a:extLst>
                <a:ext uri="{FF2B5EF4-FFF2-40B4-BE49-F238E27FC236}">
                  <a16:creationId xmlns:a16="http://schemas.microsoft.com/office/drawing/2014/main" id="{F4067B72-DBFB-4029-8D5B-F1FF1EBE1362}"/>
                </a:ext>
              </a:extLst>
            </p:cNvPr>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8" name="Freeform 7">
              <a:extLst>
                <a:ext uri="{FF2B5EF4-FFF2-40B4-BE49-F238E27FC236}">
                  <a16:creationId xmlns:a16="http://schemas.microsoft.com/office/drawing/2014/main" id="{4B12C03C-6596-4EA0-AD8E-20898D0524A4}"/>
                </a:ext>
              </a:extLst>
            </p:cNvPr>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9" name="Freeform 8">
              <a:extLst>
                <a:ext uri="{FF2B5EF4-FFF2-40B4-BE49-F238E27FC236}">
                  <a16:creationId xmlns:a16="http://schemas.microsoft.com/office/drawing/2014/main" id="{75EC5438-9CA3-451C-BE1E-32649BA580EB}"/>
                </a:ext>
              </a:extLst>
            </p:cNvPr>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0" name="Freeform 9">
              <a:extLst>
                <a:ext uri="{FF2B5EF4-FFF2-40B4-BE49-F238E27FC236}">
                  <a16:creationId xmlns:a16="http://schemas.microsoft.com/office/drawing/2014/main" id="{CC779E55-6092-45FD-A207-F5F87653E646}"/>
                </a:ext>
              </a:extLst>
            </p:cNvPr>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1" name="Freeform 10">
              <a:extLst>
                <a:ext uri="{FF2B5EF4-FFF2-40B4-BE49-F238E27FC236}">
                  <a16:creationId xmlns:a16="http://schemas.microsoft.com/office/drawing/2014/main" id="{C46B14FE-24C9-470A-A53B-7F3145207318}"/>
                </a:ext>
              </a:extLst>
            </p:cNvPr>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2" name="Freeform 11">
              <a:extLst>
                <a:ext uri="{FF2B5EF4-FFF2-40B4-BE49-F238E27FC236}">
                  <a16:creationId xmlns:a16="http://schemas.microsoft.com/office/drawing/2014/main" id="{9E375347-E880-4672-992A-C5D936A9A8B3}"/>
                </a:ext>
              </a:extLst>
            </p:cNvPr>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3" name="Freeform 12">
              <a:extLst>
                <a:ext uri="{FF2B5EF4-FFF2-40B4-BE49-F238E27FC236}">
                  <a16:creationId xmlns:a16="http://schemas.microsoft.com/office/drawing/2014/main" id="{73103450-85A9-4D5B-A458-2662F6E6A1B8}"/>
                </a:ext>
              </a:extLst>
            </p:cNvPr>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
        <p:nvSpPr>
          <p:cNvPr id="14" name="TextBox 13">
            <a:extLst>
              <a:ext uri="{FF2B5EF4-FFF2-40B4-BE49-F238E27FC236}">
                <a16:creationId xmlns:a16="http://schemas.microsoft.com/office/drawing/2014/main" id="{1509C4AD-2E3F-4500-A723-1F51B4906D51}"/>
              </a:ext>
            </a:extLst>
          </p:cNvPr>
          <p:cNvSpPr txBox="1"/>
          <p:nvPr/>
        </p:nvSpPr>
        <p:spPr bwMode="white">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prstClr val="white"/>
                </a:solidFill>
                <a:latin typeface="Metropolis Light"/>
              </a:rPr>
              <a:t>©</a:t>
            </a:r>
            <a:r>
              <a:rPr lang="is-IS" sz="800">
                <a:solidFill>
                  <a:prstClr val="white"/>
                </a:solidFill>
                <a:latin typeface="Metropolis Light"/>
              </a:rPr>
              <a:t>2018</a:t>
            </a:r>
            <a:r>
              <a:rPr lang="en-US" sz="800">
                <a:solidFill>
                  <a:prstClr val="white"/>
                </a:solidFill>
                <a:latin typeface="Metropolis Light"/>
              </a:rPr>
              <a:t> VMware, Inc.</a:t>
            </a:r>
          </a:p>
          <a:p>
            <a:pPr>
              <a:lnSpc>
                <a:spcPct val="90000"/>
              </a:lnSpc>
            </a:pPr>
            <a:endParaRPr lang="en-US" sz="800">
              <a:solidFill>
                <a:prstClr val="white"/>
              </a:solidFill>
              <a:latin typeface="Metropolis Light"/>
            </a:endParaRPr>
          </a:p>
        </p:txBody>
      </p:sp>
      <p:sp>
        <p:nvSpPr>
          <p:cNvPr id="16" name="TextBox 15">
            <a:extLst>
              <a:ext uri="{FF2B5EF4-FFF2-40B4-BE49-F238E27FC236}">
                <a16:creationId xmlns:a16="http://schemas.microsoft.com/office/drawing/2014/main" id="{967669F2-DB92-4920-A8A8-826B25591FE9}"/>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prstClr val="white"/>
                </a:solidFill>
                <a:latin typeface="Metropolis Light"/>
              </a:rPr>
              <a:pPr algn="r">
                <a:lnSpc>
                  <a:spcPct val="90000"/>
                </a:lnSpc>
              </a:pPr>
              <a:t>‹#›</a:t>
            </a:fld>
            <a:endParaRPr lang="en-US" sz="1800">
              <a:solidFill>
                <a:prstClr val="white"/>
              </a:solidFill>
              <a:latin typeface="Metropolis Light"/>
            </a:endParaRPr>
          </a:p>
        </p:txBody>
      </p:sp>
      <p:sp>
        <p:nvSpPr>
          <p:cNvPr id="3" name="Text Placeholder 2">
            <a:extLst>
              <a:ext uri="{FF2B5EF4-FFF2-40B4-BE49-F238E27FC236}">
                <a16:creationId xmlns:a16="http://schemas.microsoft.com/office/drawing/2014/main" id="{7DB57474-E36F-40E3-9802-188CF74382D7}"/>
              </a:ext>
            </a:extLst>
          </p:cNvPr>
          <p:cNvSpPr>
            <a:spLocks noGrp="1"/>
          </p:cNvSpPr>
          <p:nvPr>
            <p:ph type="body" sz="quarter" idx="14" hasCustomPrompt="1"/>
          </p:nvPr>
        </p:nvSpPr>
        <p:spPr>
          <a:xfrm>
            <a:off x="7215479" y="3886200"/>
            <a:ext cx="4365175" cy="1670050"/>
          </a:xfrm>
        </p:spPr>
        <p:txBody>
          <a:bodyPr anchor="b"/>
          <a:lstStyle>
            <a:lvl1pPr marL="228600" indent="-228600">
              <a:buClr>
                <a:schemeClr val="bg1"/>
              </a:buClr>
              <a:buSzPct val="100000"/>
              <a:buFont typeface="Metropolis" panose="00000500000000000000" pitchFamily="50" charset="0"/>
              <a:buChar char="“"/>
              <a:defRPr sz="2800">
                <a:solidFill>
                  <a:schemeClr val="bg1"/>
                </a:solidFill>
              </a:defRPr>
            </a:lvl1pPr>
            <a:lvl2pPr marL="27305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6785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emplate Option 1">
    <p:spTree>
      <p:nvGrpSpPr>
        <p:cNvPr id="1" name="Shape 147"/>
        <p:cNvGrpSpPr/>
        <p:nvPr/>
      </p:nvGrpSpPr>
      <p:grpSpPr>
        <a:xfrm>
          <a:off x="0" y="0"/>
          <a:ext cx="0" cy="0"/>
          <a:chOff x="0" y="0"/>
          <a:chExt cx="0" cy="0"/>
        </a:xfrm>
      </p:grpSpPr>
      <p:sp>
        <p:nvSpPr>
          <p:cNvPr id="148" name="Shape 148"/>
          <p:cNvSpPr/>
          <p:nvPr/>
        </p:nvSpPr>
        <p:spPr>
          <a:xfrm>
            <a:off x="1" y="76200"/>
            <a:ext cx="12192000" cy="894800"/>
          </a:xfrm>
          <a:prstGeom prst="rect">
            <a:avLst/>
          </a:prstGeom>
          <a:solidFill>
            <a:srgbClr val="F7F7F7"/>
          </a:solidFill>
          <a:ln>
            <a:noFill/>
          </a:ln>
        </p:spPr>
        <p:txBody>
          <a:bodyPr lIns="91396" tIns="45687" rIns="91396" bIns="45687" anchor="ctr" anchorCtr="0">
            <a:noAutofit/>
          </a:bodyPr>
          <a:lstStyle/>
          <a:p>
            <a:pPr marL="0" marR="0" lvl="0" indent="0" algn="ctr" rtl="0">
              <a:spcBef>
                <a:spcPts val="0"/>
              </a:spcBef>
              <a:buNone/>
            </a:pPr>
            <a:endParaRPr sz="1866" dirty="0">
              <a:solidFill>
                <a:schemeClr val="lt1"/>
              </a:solidFill>
              <a:latin typeface="Open Sans Light"/>
              <a:ea typeface="Open Sans Light"/>
              <a:cs typeface="Open Sans Light"/>
              <a:sym typeface="Open Sans Light"/>
            </a:endParaRPr>
          </a:p>
        </p:txBody>
      </p:sp>
      <p:sp>
        <p:nvSpPr>
          <p:cNvPr id="149" name="Shape 149"/>
          <p:cNvSpPr txBox="1">
            <a:spLocks noGrp="1"/>
          </p:cNvSpPr>
          <p:nvPr>
            <p:ph type="title"/>
          </p:nvPr>
        </p:nvSpPr>
        <p:spPr>
          <a:xfrm>
            <a:off x="301752" y="283008"/>
            <a:ext cx="9688800" cy="519200"/>
          </a:xfrm>
          <a:prstGeom prst="rect">
            <a:avLst/>
          </a:prstGeom>
          <a:noFill/>
          <a:ln>
            <a:noFill/>
          </a:ln>
        </p:spPr>
        <p:txBody>
          <a:bodyPr lIns="68565" tIns="68565" rIns="68565" bIns="68565" anchor="ctr" anchorCtr="0"/>
          <a:lstStyle>
            <a:lvl1pPr marL="0" marR="0" lvl="0" indent="0" algn="l" rtl="0">
              <a:lnSpc>
                <a:spcPct val="90000"/>
              </a:lnSpc>
              <a:spcBef>
                <a:spcPts val="0"/>
              </a:spcBef>
              <a:buClr>
                <a:schemeClr val="dk1"/>
              </a:buClr>
              <a:buFont typeface="Open Sans"/>
              <a:buNone/>
              <a:defRPr sz="3199" b="0" i="0" u="none" strike="noStrike" cap="none">
                <a:solidFill>
                  <a:schemeClr val="dk1"/>
                </a:solidFill>
                <a:latin typeface="+mj-lt"/>
                <a:ea typeface="Open Sans"/>
                <a:cs typeface="Open Sans"/>
                <a:sym typeface="Open Sans"/>
              </a:defRPr>
            </a:lvl1pPr>
            <a:lvl2pPr lvl="1" indent="0" rtl="0">
              <a:spcBef>
                <a:spcPts val="0"/>
              </a:spcBef>
              <a:buNone/>
              <a:defRPr sz="1866"/>
            </a:lvl2pPr>
            <a:lvl3pPr lvl="2" indent="0" rtl="0">
              <a:spcBef>
                <a:spcPts val="0"/>
              </a:spcBef>
              <a:buNone/>
              <a:defRPr sz="1866"/>
            </a:lvl3pPr>
            <a:lvl4pPr lvl="3" indent="0" rtl="0">
              <a:spcBef>
                <a:spcPts val="0"/>
              </a:spcBef>
              <a:buNone/>
              <a:defRPr sz="1866"/>
            </a:lvl4pPr>
            <a:lvl5pPr lvl="4" indent="0" rtl="0">
              <a:spcBef>
                <a:spcPts val="0"/>
              </a:spcBef>
              <a:buNone/>
              <a:defRPr sz="1866"/>
            </a:lvl5pPr>
            <a:lvl6pPr lvl="5" indent="0" rtl="0">
              <a:spcBef>
                <a:spcPts val="0"/>
              </a:spcBef>
              <a:buNone/>
              <a:defRPr sz="1866"/>
            </a:lvl6pPr>
            <a:lvl7pPr lvl="6" indent="0" rtl="0">
              <a:spcBef>
                <a:spcPts val="0"/>
              </a:spcBef>
              <a:buNone/>
              <a:defRPr sz="1866"/>
            </a:lvl7pPr>
            <a:lvl8pPr lvl="7" indent="0" rtl="0">
              <a:spcBef>
                <a:spcPts val="0"/>
              </a:spcBef>
              <a:buNone/>
              <a:defRPr sz="1866"/>
            </a:lvl8pPr>
            <a:lvl9pPr lvl="8" indent="0" rtl="0">
              <a:spcBef>
                <a:spcPts val="0"/>
              </a:spcBef>
              <a:buNone/>
              <a:defRPr sz="1866"/>
            </a:lvl9pPr>
          </a:lstStyle>
          <a:p>
            <a:endParaRPr/>
          </a:p>
        </p:txBody>
      </p:sp>
      <p:cxnSp>
        <p:nvCxnSpPr>
          <p:cNvPr id="151" name="Shape 151"/>
          <p:cNvCxnSpPr/>
          <p:nvPr/>
        </p:nvCxnSpPr>
        <p:spPr>
          <a:xfrm>
            <a:off x="720724" y="6579779"/>
            <a:ext cx="7076800" cy="0"/>
          </a:xfrm>
          <a:prstGeom prst="straightConnector1">
            <a:avLst/>
          </a:prstGeom>
          <a:noFill/>
          <a:ln w="9525" cap="flat" cmpd="sng">
            <a:solidFill>
              <a:schemeClr val="lt2"/>
            </a:solidFill>
            <a:prstDash val="solid"/>
            <a:miter/>
            <a:headEnd type="none" w="med" len="med"/>
            <a:tailEnd type="none" w="med" len="med"/>
          </a:ln>
        </p:spPr>
      </p:cxnSp>
      <p:sp>
        <p:nvSpPr>
          <p:cNvPr id="152" name="Shape 152"/>
          <p:cNvSpPr/>
          <p:nvPr/>
        </p:nvSpPr>
        <p:spPr>
          <a:xfrm>
            <a:off x="1" y="0"/>
            <a:ext cx="12192000" cy="76000"/>
          </a:xfrm>
          <a:prstGeom prst="rect">
            <a:avLst/>
          </a:prstGeom>
          <a:gradFill>
            <a:gsLst>
              <a:gs pos="0">
                <a:schemeClr val="accent1"/>
              </a:gs>
              <a:gs pos="85000">
                <a:schemeClr val="dk2"/>
              </a:gs>
              <a:gs pos="100000">
                <a:schemeClr val="dk2"/>
              </a:gs>
            </a:gsLst>
            <a:lin ang="0" scaled="0"/>
          </a:gradFill>
          <a:ln>
            <a:noFill/>
          </a:ln>
        </p:spPr>
        <p:txBody>
          <a:bodyPr lIns="91396" tIns="45687" rIns="91396" bIns="45687" anchor="ctr" anchorCtr="0">
            <a:noAutofit/>
          </a:bodyPr>
          <a:lstStyle/>
          <a:p>
            <a:pPr marL="0" marR="0" lvl="0" indent="0" algn="ctr" rtl="0">
              <a:spcBef>
                <a:spcPts val="0"/>
              </a:spcBef>
              <a:buNone/>
            </a:pPr>
            <a:endParaRPr sz="933" dirty="0">
              <a:solidFill>
                <a:schemeClr val="lt1"/>
              </a:solidFill>
              <a:latin typeface="Open Sans Light"/>
              <a:ea typeface="Open Sans Light"/>
              <a:cs typeface="Open Sans Light"/>
              <a:sym typeface="Open Sans Light"/>
            </a:endParaRPr>
          </a:p>
        </p:txBody>
      </p:sp>
      <p:cxnSp>
        <p:nvCxnSpPr>
          <p:cNvPr id="153" name="Shape 153"/>
          <p:cNvCxnSpPr/>
          <p:nvPr/>
        </p:nvCxnSpPr>
        <p:spPr>
          <a:xfrm>
            <a:off x="1" y="970972"/>
            <a:ext cx="12192000" cy="0"/>
          </a:xfrm>
          <a:prstGeom prst="straightConnector1">
            <a:avLst/>
          </a:prstGeom>
          <a:noFill/>
          <a:ln w="9525" cap="flat" cmpd="sng">
            <a:solidFill>
              <a:schemeClr val="lt2"/>
            </a:solidFill>
            <a:prstDash val="solid"/>
            <a:miter/>
            <a:headEnd type="none" w="med" len="med"/>
            <a:tailEnd type="none" w="med" len="med"/>
          </a:ln>
        </p:spPr>
      </p:cxnSp>
      <p:pic>
        <p:nvPicPr>
          <p:cNvPr id="155" name="Shape 155" descr="A picture containing thing  Description generated with high confidence"/>
          <p:cNvPicPr preferRelativeResize="0"/>
          <p:nvPr/>
        </p:nvPicPr>
        <p:blipFill rotWithShape="1">
          <a:blip r:embed="rId3">
            <a:alphaModFix/>
          </a:blip>
          <a:srcRect r="5687"/>
          <a:stretch/>
        </p:blipFill>
        <p:spPr>
          <a:xfrm>
            <a:off x="10545487" y="393431"/>
            <a:ext cx="1341600" cy="305200"/>
          </a:xfrm>
          <a:prstGeom prst="rect">
            <a:avLst/>
          </a:prstGeom>
          <a:noFill/>
          <a:ln>
            <a:noFill/>
          </a:ln>
        </p:spPr>
      </p:pic>
    </p:spTree>
    <p:custDataLst>
      <p:tags r:id="rId1"/>
    </p:custDataLst>
    <p:extLst>
      <p:ext uri="{BB962C8B-B14F-4D97-AF65-F5344CB8AC3E}">
        <p14:creationId xmlns:p14="http://schemas.microsoft.com/office/powerpoint/2010/main" val="191397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666" y="1600201"/>
            <a:ext cx="10975658" cy="4572000"/>
          </a:xfrm>
        </p:spPr>
        <p:txBody>
          <a:bodyPr/>
          <a:lstStyle>
            <a:lvl1pPr>
              <a:spcBef>
                <a:spcPts val="1500"/>
              </a:spcBef>
              <a:defRPr/>
            </a:lvl1pPr>
            <a:lvl2pPr>
              <a:spcBef>
                <a:spcPts val="300"/>
              </a:spcBef>
              <a:defRPr/>
            </a:lvl2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427E3E8B-0F66-4996-9785-6E9531D89A5A}"/>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2" name="TextBox 11">
            <a:extLst>
              <a:ext uri="{FF2B5EF4-FFF2-40B4-BE49-F238E27FC236}">
                <a16:creationId xmlns:a16="http://schemas.microsoft.com/office/drawing/2014/main" id="{2A38E960-BC30-41E5-821A-130489A6F141}"/>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rPr>
              <a:t>©2018 VMware, Inc.</a:t>
            </a:r>
          </a:p>
          <a:p>
            <a:pPr>
              <a:lnSpc>
                <a:spcPct val="90000"/>
              </a:lnSpc>
            </a:pPr>
            <a:endParaRPr lang="en-US" sz="800">
              <a:solidFill>
                <a:srgbClr val="717074"/>
              </a:solidFill>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960" y="412751"/>
            <a:ext cx="11003870" cy="384048"/>
          </a:xfrm>
        </p:spPr>
        <p:txBody>
          <a:bodyPr wrap="none"/>
          <a:lstStyle/>
          <a:p>
            <a:r>
              <a:rPr lang="en-US"/>
              <a:t>Click to edit Master title style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3021" y="811831"/>
            <a:ext cx="10990809"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27433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2" name="TextBox 11">
            <a:extLst>
              <a:ext uri="{FF2B5EF4-FFF2-40B4-BE49-F238E27FC236}">
                <a16:creationId xmlns:a16="http://schemas.microsoft.com/office/drawing/2014/main" id="{043FF99D-8522-4698-BE65-7CC8406878E4}"/>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rPr>
              <a:t>©2018 VMware, Inc.</a:t>
            </a:r>
          </a:p>
          <a:p>
            <a:pPr>
              <a:lnSpc>
                <a:spcPct val="90000"/>
              </a:lnSpc>
            </a:pPr>
            <a:endParaRPr lang="en-US" sz="800">
              <a:solidFill>
                <a:srgbClr val="717074"/>
              </a:solidFill>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3182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ontent with Photo –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C1CF85-FDE0-4FD4-AE75-520789FA51B5}"/>
              </a:ext>
            </a:extLst>
          </p:cNvPr>
          <p:cNvSpPr txBox="1"/>
          <p:nvPr/>
        </p:nvSpPr>
        <p:spPr bwMode="white">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prstClr val="white"/>
                </a:solidFill>
                <a:latin typeface="Metropolis Light"/>
              </a:rPr>
              <a:t>©</a:t>
            </a:r>
            <a:r>
              <a:rPr lang="is-IS" sz="800">
                <a:solidFill>
                  <a:prstClr val="white"/>
                </a:solidFill>
                <a:latin typeface="Metropolis Light"/>
              </a:rPr>
              <a:t>2018</a:t>
            </a:r>
            <a:r>
              <a:rPr lang="en-US" sz="800">
                <a:solidFill>
                  <a:prstClr val="white"/>
                </a:solidFill>
                <a:latin typeface="Metropolis Light"/>
              </a:rPr>
              <a:t> VMware, Inc.</a:t>
            </a:r>
          </a:p>
          <a:p>
            <a:pPr>
              <a:lnSpc>
                <a:spcPct val="90000"/>
              </a:lnSpc>
            </a:pPr>
            <a:endParaRPr lang="en-US" sz="800">
              <a:solidFill>
                <a:prstClr val="white"/>
              </a:solidFill>
              <a:latin typeface="Metropolis Light"/>
            </a:endParaRPr>
          </a:p>
        </p:txBody>
      </p:sp>
      <p:grpSp>
        <p:nvGrpSpPr>
          <p:cNvPr id="13" name="Group 12">
            <a:extLst>
              <a:ext uri="{FF2B5EF4-FFF2-40B4-BE49-F238E27FC236}">
                <a16:creationId xmlns:a16="http://schemas.microsoft.com/office/drawing/2014/main" id="{F5814392-5D30-411F-9F47-D111CEA5871F}"/>
              </a:ext>
            </a:extLst>
          </p:cNvPr>
          <p:cNvGrpSpPr/>
          <p:nvPr/>
        </p:nvGrpSpPr>
        <p:grpSpPr bwMode="white">
          <a:xfrm>
            <a:off x="618040" y="6446045"/>
            <a:ext cx="1100079" cy="173355"/>
            <a:chOff x="-84138" y="5622925"/>
            <a:chExt cx="4330701" cy="682626"/>
          </a:xfrm>
          <a:solidFill>
            <a:schemeClr val="bg1"/>
          </a:solidFill>
        </p:grpSpPr>
        <p:sp>
          <p:nvSpPr>
            <p:cNvPr id="14" name="Freeform 6">
              <a:extLst>
                <a:ext uri="{FF2B5EF4-FFF2-40B4-BE49-F238E27FC236}">
                  <a16:creationId xmlns:a16="http://schemas.microsoft.com/office/drawing/2014/main" id="{3318E63F-0425-4B1D-8187-20EDB5E75016}"/>
                </a:ext>
              </a:extLst>
            </p:cNvPr>
            <p:cNvSpPr>
              <a:spLocks/>
            </p:cNvSpPr>
            <p:nvPr/>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5" name="Freeform 7">
              <a:extLst>
                <a:ext uri="{FF2B5EF4-FFF2-40B4-BE49-F238E27FC236}">
                  <a16:creationId xmlns:a16="http://schemas.microsoft.com/office/drawing/2014/main" id="{B30C3582-3060-4E26-8D88-82DE78548B94}"/>
                </a:ext>
              </a:extLst>
            </p:cNvPr>
            <p:cNvSpPr>
              <a:spLocks/>
            </p:cNvSpPr>
            <p:nvPr/>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6" name="Freeform 8">
              <a:extLst>
                <a:ext uri="{FF2B5EF4-FFF2-40B4-BE49-F238E27FC236}">
                  <a16:creationId xmlns:a16="http://schemas.microsoft.com/office/drawing/2014/main" id="{6FD21AC7-603F-4EAA-AF33-D10309C573F2}"/>
                </a:ext>
              </a:extLst>
            </p:cNvPr>
            <p:cNvSpPr>
              <a:spLocks noEditPoints="1"/>
            </p:cNvSpPr>
            <p:nvPr/>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7" name="Freeform 9">
              <a:extLst>
                <a:ext uri="{FF2B5EF4-FFF2-40B4-BE49-F238E27FC236}">
                  <a16:creationId xmlns:a16="http://schemas.microsoft.com/office/drawing/2014/main" id="{6A3B4F65-A2ED-4298-9FC7-6504E5F1CCBC}"/>
                </a:ext>
              </a:extLst>
            </p:cNvPr>
            <p:cNvSpPr>
              <a:spLocks noEditPoints="1"/>
            </p:cNvSpPr>
            <p:nvPr/>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8" name="Freeform 10">
              <a:extLst>
                <a:ext uri="{FF2B5EF4-FFF2-40B4-BE49-F238E27FC236}">
                  <a16:creationId xmlns:a16="http://schemas.microsoft.com/office/drawing/2014/main" id="{1BE9558A-954A-44D3-846A-63CE6DDB4668}"/>
                </a:ext>
              </a:extLst>
            </p:cNvPr>
            <p:cNvSpPr>
              <a:spLocks/>
            </p:cNvSpPr>
            <p:nvPr/>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9" name="Freeform 11">
              <a:extLst>
                <a:ext uri="{FF2B5EF4-FFF2-40B4-BE49-F238E27FC236}">
                  <a16:creationId xmlns:a16="http://schemas.microsoft.com/office/drawing/2014/main" id="{582C93C0-E583-4CCD-BC27-D50F826D3444}"/>
                </a:ext>
              </a:extLst>
            </p:cNvPr>
            <p:cNvSpPr>
              <a:spLocks noEditPoints="1"/>
            </p:cNvSpPr>
            <p:nvPr/>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20" name="Freeform 12">
              <a:extLst>
                <a:ext uri="{FF2B5EF4-FFF2-40B4-BE49-F238E27FC236}">
                  <a16:creationId xmlns:a16="http://schemas.microsoft.com/office/drawing/2014/main" id="{7ED794B3-88A6-4B48-B758-7FE0C24C9B3D}"/>
                </a:ext>
              </a:extLst>
            </p:cNvPr>
            <p:cNvSpPr>
              <a:spLocks noEditPoints="1"/>
            </p:cNvSpPr>
            <p:nvPr/>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
        <p:nvSpPr>
          <p:cNvPr id="21" name="TextBox 20">
            <a:extLst>
              <a:ext uri="{FF2B5EF4-FFF2-40B4-BE49-F238E27FC236}">
                <a16:creationId xmlns:a16="http://schemas.microsoft.com/office/drawing/2014/main" id="{55DB13E0-057F-4E9B-A508-8BCFFDA69B67}"/>
              </a:ext>
            </a:extLst>
          </p:cNvPr>
          <p:cNvSpPr txBox="1"/>
          <p:nvPr/>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prstClr val="white"/>
                </a:solidFill>
                <a:latin typeface="Metropolis Light"/>
              </a:rPr>
              <a:pPr algn="r">
                <a:lnSpc>
                  <a:spcPct val="90000"/>
                </a:lnSpc>
              </a:pPr>
              <a:t>‹#›</a:t>
            </a:fld>
            <a:endParaRPr lang="en-US" sz="1800">
              <a:solidFill>
                <a:prstClr val="white"/>
              </a:solidFill>
              <a:latin typeface="Metropolis Light"/>
            </a:endParaRPr>
          </a:p>
        </p:txBody>
      </p:sp>
      <p:sp>
        <p:nvSpPr>
          <p:cNvPr id="22" name="Title 1">
            <a:extLst>
              <a:ext uri="{FF2B5EF4-FFF2-40B4-BE49-F238E27FC236}">
                <a16:creationId xmlns:a16="http://schemas.microsoft.com/office/drawing/2014/main" id="{0F92D229-820A-4AB4-9D2F-2D79D4C104CF}"/>
              </a:ext>
            </a:extLst>
          </p:cNvPr>
          <p:cNvSpPr>
            <a:spLocks noGrp="1"/>
          </p:cNvSpPr>
          <p:nvPr>
            <p:ph type="title"/>
          </p:nvPr>
        </p:nvSpPr>
        <p:spPr>
          <a:xfrm>
            <a:off x="-1" y="223471"/>
            <a:ext cx="6096001" cy="1034129"/>
          </a:xfrm>
          <a:solidFill>
            <a:schemeClr val="bg1">
              <a:alpha val="90000"/>
            </a:schemeClr>
          </a:solidFill>
        </p:spPr>
        <p:txBody>
          <a:bodyPr wrap="square" lIns="576072" tIns="182880" rIns="457200" bIns="457200">
            <a:spAutoFit/>
          </a:bodyPr>
          <a:lstStyle/>
          <a:p>
            <a:r>
              <a:rPr lang="en-US"/>
              <a:t>Click to edit Master title style</a:t>
            </a:r>
          </a:p>
        </p:txBody>
      </p:sp>
      <p:sp>
        <p:nvSpPr>
          <p:cNvPr id="24" name="Subtitle 2">
            <a:extLst>
              <a:ext uri="{FF2B5EF4-FFF2-40B4-BE49-F238E27FC236}">
                <a16:creationId xmlns:a16="http://schemas.microsoft.com/office/drawing/2014/main" id="{D53201EE-D22D-4F4C-BC22-0B071A05CDE1}"/>
              </a:ext>
            </a:extLst>
          </p:cNvPr>
          <p:cNvSpPr>
            <a:spLocks noGrp="1"/>
          </p:cNvSpPr>
          <p:nvPr>
            <p:ph type="subTitle" idx="10"/>
          </p:nvPr>
        </p:nvSpPr>
        <p:spPr>
          <a:xfrm>
            <a:off x="593021" y="811831"/>
            <a:ext cx="5362641"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CF322F76-245F-4F96-A66A-51CFFDFD55BB}"/>
              </a:ext>
            </a:extLst>
          </p:cNvPr>
          <p:cNvSpPr>
            <a:spLocks noGrp="1"/>
          </p:cNvSpPr>
          <p:nvPr>
            <p:ph type="body" sz="quarter" idx="11" hasCustomPrompt="1"/>
          </p:nvPr>
        </p:nvSpPr>
        <p:spPr>
          <a:xfrm>
            <a:off x="0" y="1600200"/>
            <a:ext cx="6096001" cy="4572000"/>
          </a:xfrm>
          <a:gradFill>
            <a:gsLst>
              <a:gs pos="0">
                <a:schemeClr val="accent6">
                  <a:alpha val="90000"/>
                </a:schemeClr>
              </a:gs>
              <a:gs pos="98000">
                <a:schemeClr val="accent6"/>
              </a:gs>
              <a:gs pos="98000">
                <a:schemeClr val="accent5"/>
              </a:gs>
              <a:gs pos="100000">
                <a:schemeClr val="accent5"/>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marL="457200" indent="-173038">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a:p>
            <a:pPr lvl="5"/>
            <a:endParaRPr lang="en-US"/>
          </a:p>
          <a:p>
            <a:pPr lvl="5"/>
            <a:endParaRPr lang="en-US"/>
          </a:p>
        </p:txBody>
      </p:sp>
    </p:spTree>
    <p:extLst>
      <p:ext uri="{BB962C8B-B14F-4D97-AF65-F5344CB8AC3E}">
        <p14:creationId xmlns:p14="http://schemas.microsoft.com/office/powerpoint/2010/main" val="195045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Content with Photo – 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919D82-432A-4E2E-A0FB-6478264571AA}"/>
              </a:ext>
            </a:extLst>
          </p:cNvPr>
          <p:cNvSpPr txBox="1"/>
          <p:nvPr/>
        </p:nvSpPr>
        <p:spPr bwMode="white">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prstClr val="white"/>
                </a:solidFill>
                <a:latin typeface="Metropolis Light"/>
              </a:rPr>
              <a:t>©</a:t>
            </a:r>
            <a:r>
              <a:rPr lang="is-IS" sz="800">
                <a:solidFill>
                  <a:prstClr val="white"/>
                </a:solidFill>
                <a:latin typeface="Metropolis Light"/>
              </a:rPr>
              <a:t>2018</a:t>
            </a:r>
            <a:r>
              <a:rPr lang="en-US" sz="800">
                <a:solidFill>
                  <a:prstClr val="white"/>
                </a:solidFill>
                <a:latin typeface="Metropolis Light"/>
              </a:rPr>
              <a:t> VMware, Inc.</a:t>
            </a:r>
          </a:p>
          <a:p>
            <a:pPr>
              <a:lnSpc>
                <a:spcPct val="90000"/>
              </a:lnSpc>
            </a:pPr>
            <a:endParaRPr lang="en-US" sz="800">
              <a:solidFill>
                <a:prstClr val="white"/>
              </a:solidFill>
              <a:latin typeface="Metropolis Light"/>
            </a:endParaRPr>
          </a:p>
        </p:txBody>
      </p:sp>
      <p:grpSp>
        <p:nvGrpSpPr>
          <p:cNvPr id="12" name="Group 11">
            <a:extLst>
              <a:ext uri="{FF2B5EF4-FFF2-40B4-BE49-F238E27FC236}">
                <a16:creationId xmlns:a16="http://schemas.microsoft.com/office/drawing/2014/main" id="{F258B014-FCEB-457B-AA95-D932FA2C4BC9}"/>
              </a:ext>
            </a:extLst>
          </p:cNvPr>
          <p:cNvGrpSpPr/>
          <p:nvPr/>
        </p:nvGrpSpPr>
        <p:grpSpPr>
          <a:xfrm>
            <a:off x="618040" y="6446045"/>
            <a:ext cx="1100079" cy="173355"/>
            <a:chOff x="-84138" y="5622925"/>
            <a:chExt cx="4330701" cy="682626"/>
          </a:xfrm>
          <a:solidFill>
            <a:schemeClr val="bg1"/>
          </a:solidFill>
        </p:grpSpPr>
        <p:sp>
          <p:nvSpPr>
            <p:cNvPr id="13" name="Freeform 6">
              <a:extLst>
                <a:ext uri="{FF2B5EF4-FFF2-40B4-BE49-F238E27FC236}">
                  <a16:creationId xmlns:a16="http://schemas.microsoft.com/office/drawing/2014/main" id="{CB6D6772-32FD-406C-B104-D9AC3E44093C}"/>
                </a:ext>
              </a:extLst>
            </p:cNvPr>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4" name="Freeform 7">
              <a:extLst>
                <a:ext uri="{FF2B5EF4-FFF2-40B4-BE49-F238E27FC236}">
                  <a16:creationId xmlns:a16="http://schemas.microsoft.com/office/drawing/2014/main" id="{CC3CEB0D-63A7-488A-851F-704345953731}"/>
                </a:ext>
              </a:extLst>
            </p:cNvPr>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6" name="Freeform 8">
              <a:extLst>
                <a:ext uri="{FF2B5EF4-FFF2-40B4-BE49-F238E27FC236}">
                  <a16:creationId xmlns:a16="http://schemas.microsoft.com/office/drawing/2014/main" id="{334922AD-8470-4017-85C7-85046F9188EA}"/>
                </a:ext>
              </a:extLst>
            </p:cNvPr>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7" name="Freeform 9">
              <a:extLst>
                <a:ext uri="{FF2B5EF4-FFF2-40B4-BE49-F238E27FC236}">
                  <a16:creationId xmlns:a16="http://schemas.microsoft.com/office/drawing/2014/main" id="{2A58DEF3-B9F5-43D3-AD9F-61C45EDC8B8C}"/>
                </a:ext>
              </a:extLst>
            </p:cNvPr>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8" name="Freeform 10">
              <a:extLst>
                <a:ext uri="{FF2B5EF4-FFF2-40B4-BE49-F238E27FC236}">
                  <a16:creationId xmlns:a16="http://schemas.microsoft.com/office/drawing/2014/main" id="{389D5504-A761-45F3-9538-801643637603}"/>
                </a:ext>
              </a:extLst>
            </p:cNvPr>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9" name="Freeform 11">
              <a:extLst>
                <a:ext uri="{FF2B5EF4-FFF2-40B4-BE49-F238E27FC236}">
                  <a16:creationId xmlns:a16="http://schemas.microsoft.com/office/drawing/2014/main" id="{AE2C2CA5-4BB2-4E68-B3C2-6F779AA486D0}"/>
                </a:ext>
              </a:extLst>
            </p:cNvPr>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20" name="Freeform 12">
              <a:extLst>
                <a:ext uri="{FF2B5EF4-FFF2-40B4-BE49-F238E27FC236}">
                  <a16:creationId xmlns:a16="http://schemas.microsoft.com/office/drawing/2014/main" id="{6CF418B7-8CEF-4ACC-8C96-F7807AE1EAB6}"/>
                </a:ext>
              </a:extLst>
            </p:cNvPr>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
        <p:nvSpPr>
          <p:cNvPr id="21" name="TextBox 20">
            <a:extLst>
              <a:ext uri="{FF2B5EF4-FFF2-40B4-BE49-F238E27FC236}">
                <a16:creationId xmlns:a16="http://schemas.microsoft.com/office/drawing/2014/main" id="{A6945510-9B71-4377-A2F9-71426E32479D}"/>
              </a:ext>
            </a:extLst>
          </p:cNvPr>
          <p:cNvSpPr txBox="1"/>
          <p:nvPr/>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prstClr val="white"/>
                </a:solidFill>
                <a:latin typeface="Metropolis Light"/>
              </a:rPr>
              <a:pPr algn="r">
                <a:lnSpc>
                  <a:spcPct val="90000"/>
                </a:lnSpc>
              </a:pPr>
              <a:t>‹#›</a:t>
            </a:fld>
            <a:endParaRPr lang="en-US" sz="1800">
              <a:solidFill>
                <a:prstClr val="white"/>
              </a:solidFill>
              <a:latin typeface="Metropolis Light"/>
            </a:endParaRPr>
          </a:p>
        </p:txBody>
      </p:sp>
      <p:sp>
        <p:nvSpPr>
          <p:cNvPr id="2" name="Title 1">
            <a:extLst>
              <a:ext uri="{FF2B5EF4-FFF2-40B4-BE49-F238E27FC236}">
                <a16:creationId xmlns:a16="http://schemas.microsoft.com/office/drawing/2014/main" id="{19215FFC-C666-4D82-B2D8-6E34FBA38A74}"/>
              </a:ext>
            </a:extLst>
          </p:cNvPr>
          <p:cNvSpPr>
            <a:spLocks noGrp="1"/>
          </p:cNvSpPr>
          <p:nvPr>
            <p:ph type="title"/>
          </p:nvPr>
        </p:nvSpPr>
        <p:spPr>
          <a:xfrm>
            <a:off x="-1" y="223471"/>
            <a:ext cx="6096001" cy="1034129"/>
          </a:xfrm>
          <a:solidFill>
            <a:schemeClr val="bg1">
              <a:alpha val="90000"/>
            </a:schemeClr>
          </a:solidFill>
        </p:spPr>
        <p:txBody>
          <a:bodyPr wrap="square" lIns="576072" tIns="182880" rIns="457200" bIns="457200">
            <a:spAutoFit/>
          </a:bodyPr>
          <a:lstStyle/>
          <a:p>
            <a:r>
              <a:rPr lang="en-US"/>
              <a:t>Click to edit Master title style</a:t>
            </a:r>
          </a:p>
        </p:txBody>
      </p:sp>
      <p:sp>
        <p:nvSpPr>
          <p:cNvPr id="22" name="Subtitle 2">
            <a:extLst>
              <a:ext uri="{FF2B5EF4-FFF2-40B4-BE49-F238E27FC236}">
                <a16:creationId xmlns:a16="http://schemas.microsoft.com/office/drawing/2014/main" id="{2A4C07D5-4CD5-43B7-8FFA-FD7A502CF0F7}"/>
              </a:ext>
            </a:extLst>
          </p:cNvPr>
          <p:cNvSpPr>
            <a:spLocks noGrp="1"/>
          </p:cNvSpPr>
          <p:nvPr>
            <p:ph type="subTitle" idx="10"/>
          </p:nvPr>
        </p:nvSpPr>
        <p:spPr>
          <a:xfrm>
            <a:off x="593021" y="811831"/>
            <a:ext cx="5362641"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ED41D1FF-CD74-4066-90E2-A98516D87B6A}"/>
              </a:ext>
            </a:extLst>
          </p:cNvPr>
          <p:cNvSpPr>
            <a:spLocks noGrp="1"/>
          </p:cNvSpPr>
          <p:nvPr>
            <p:ph type="body" sz="quarter" idx="11" hasCustomPrompt="1"/>
          </p:nvPr>
        </p:nvSpPr>
        <p:spPr>
          <a:xfrm>
            <a:off x="0" y="1600200"/>
            <a:ext cx="6096001" cy="4572000"/>
          </a:xfrm>
          <a:gradFill>
            <a:gsLst>
              <a:gs pos="98000">
                <a:schemeClr val="accent2">
                  <a:alpha val="90000"/>
                </a:schemeClr>
              </a:gs>
              <a:gs pos="98000">
                <a:schemeClr val="accent1"/>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32123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3" name="TextBox 12">
            <a:extLst>
              <a:ext uri="{FF2B5EF4-FFF2-40B4-BE49-F238E27FC236}">
                <a16:creationId xmlns:a16="http://schemas.microsoft.com/office/drawing/2014/main" id="{5A233385-2DB4-48AC-9150-2252214FBAE2}"/>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5128"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2934" y="1600200"/>
            <a:ext cx="5869066"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389409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1" y="1600201"/>
            <a:ext cx="5895128" cy="4572000"/>
          </a:xfr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5029" y="1600201"/>
            <a:ext cx="5866973" cy="4572000"/>
          </a:xfrm>
          <a:gradFill>
            <a:gsLst>
              <a:gs pos="0">
                <a:schemeClr val="accent1"/>
              </a:gs>
              <a:gs pos="98000">
                <a:schemeClr val="accent1"/>
              </a:gs>
              <a:gs pos="98000">
                <a:schemeClr val="accent3"/>
              </a:gs>
            </a:gsLst>
            <a:lin ang="5400000" scaled="1"/>
          </a:gra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B6A9629E-98B5-43F5-8323-C894B734208A}"/>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3" name="TextBox 12">
            <a:extLst>
              <a:ext uri="{FF2B5EF4-FFF2-40B4-BE49-F238E27FC236}">
                <a16:creationId xmlns:a16="http://schemas.microsoft.com/office/drawing/2014/main" id="{5A233385-2DB4-48AC-9150-2252214FBAE2}"/>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0340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7888"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5029" y="1600201"/>
            <a:ext cx="5866973"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1" y="1806123"/>
            <a:ext cx="5638681"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2000">
                <a:solidFill>
                  <a:schemeClr val="bg1"/>
                </a:solidFill>
              </a:defRPr>
            </a:lvl1pPr>
          </a:lstStyle>
          <a:p>
            <a:pPr lvl="0"/>
            <a:r>
              <a:rPr lang="en-US"/>
              <a:t>Click to 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3320" y="1806123"/>
            <a:ext cx="5638680"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2000">
                <a:solidFill>
                  <a:schemeClr val="bg1"/>
                </a:solidFill>
              </a:defRPr>
            </a:lvl1pPr>
          </a:lstStyle>
          <a:p>
            <a:pPr lvl="0"/>
            <a:r>
              <a:rPr lang="en-US"/>
              <a:t>Click to edit Master text styles</a:t>
            </a:r>
          </a:p>
        </p:txBody>
      </p:sp>
      <p:sp>
        <p:nvSpPr>
          <p:cNvPr id="12" name="TextBox 11">
            <a:extLst>
              <a:ext uri="{FF2B5EF4-FFF2-40B4-BE49-F238E27FC236}">
                <a16:creationId xmlns:a16="http://schemas.microsoft.com/office/drawing/2014/main" id="{192176E5-FE3D-4EA5-BF24-8ABF8BFBF668}"/>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5" name="TextBox 14">
            <a:extLst>
              <a:ext uri="{FF2B5EF4-FFF2-40B4-BE49-F238E27FC236}">
                <a16:creationId xmlns:a16="http://schemas.microsoft.com/office/drawing/2014/main" id="{09CD04BF-6EB9-43B2-ACD3-B1C9868E90DD}"/>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63834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2" name="TextBox 11">
            <a:extLst>
              <a:ext uri="{FF2B5EF4-FFF2-40B4-BE49-F238E27FC236}">
                <a16:creationId xmlns:a16="http://schemas.microsoft.com/office/drawing/2014/main" id="{73D6F62F-B8DB-4CC8-8EDA-B15D7FC75180}"/>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p:nvPr>
        </p:nvSpPr>
        <p:spPr>
          <a:xfrm>
            <a:off x="3352086" y="1600200"/>
            <a:ext cx="8231744"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p:nvPr>
        </p:nvSpPr>
        <p:spPr>
          <a:xfrm>
            <a:off x="0" y="1600200"/>
            <a:ext cx="2894767" cy="4572000"/>
          </a:xfrm>
          <a:gradFill>
            <a:gsLst>
              <a:gs pos="0">
                <a:schemeClr val="accent2"/>
              </a:gs>
              <a:gs pos="98000">
                <a:schemeClr val="accent2"/>
              </a:gs>
              <a:gs pos="98000">
                <a:schemeClr val="accent1"/>
              </a:gs>
              <a:gs pos="100000">
                <a:schemeClr val="accent1"/>
              </a:gs>
            </a:gsLst>
            <a:lin ang="5400000" scaled="1"/>
          </a:gra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090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p:nvPr>
        </p:nvSpPr>
        <p:spPr>
          <a:xfrm>
            <a:off x="608171" y="1600200"/>
            <a:ext cx="8231744"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CDE1D12F-78DF-4A32-BDDB-1E22FB9CA5D0}"/>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3" name="TextBox 12">
            <a:extLst>
              <a:ext uri="{FF2B5EF4-FFF2-40B4-BE49-F238E27FC236}">
                <a16:creationId xmlns:a16="http://schemas.microsoft.com/office/drawing/2014/main" id="{569A07E6-128F-4EE2-9633-8E8BD2490B0E}"/>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p:nvPr>
        </p:nvSpPr>
        <p:spPr>
          <a:xfrm>
            <a:off x="9297234" y="1600200"/>
            <a:ext cx="2894766" cy="4572000"/>
          </a:xfrm>
          <a:gradFill>
            <a:gsLst>
              <a:gs pos="0">
                <a:schemeClr val="accent2"/>
              </a:gs>
              <a:gs pos="98000">
                <a:schemeClr val="accent2"/>
              </a:gs>
              <a:gs pos="98000">
                <a:schemeClr val="accent1"/>
              </a:gs>
              <a:gs pos="100000">
                <a:schemeClr val="accent1"/>
              </a:gs>
            </a:gsLst>
            <a:lin ang="5400000" scaled="1"/>
          </a:gra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gray">
          <a:xfrm>
            <a:off x="616665" y="2515154"/>
            <a:ext cx="3347801"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bwMode="gray">
          <a:xfrm>
            <a:off x="4420828" y="2515154"/>
            <a:ext cx="3350345"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3" name="Content Placeholder 17">
            <a:extLst>
              <a:ext uri="{FF2B5EF4-FFF2-40B4-BE49-F238E27FC236}">
                <a16:creationId xmlns:a16="http://schemas.microsoft.com/office/drawing/2014/main" id="{9C016467-4262-4DAA-9B43-A02E57530676}"/>
              </a:ext>
            </a:extLst>
          </p:cNvPr>
          <p:cNvSpPr>
            <a:spLocks noGrp="1"/>
          </p:cNvSpPr>
          <p:nvPr>
            <p:ph sz="quarter" idx="17"/>
          </p:nvPr>
        </p:nvSpPr>
        <p:spPr bwMode="gray">
          <a:xfrm>
            <a:off x="8238506" y="2515154"/>
            <a:ext cx="3347576"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8" name="TextBox 817">
            <a:extLst>
              <a:ext uri="{FF2B5EF4-FFF2-40B4-BE49-F238E27FC236}">
                <a16:creationId xmlns:a16="http://schemas.microsoft.com/office/drawing/2014/main" id="{0B7E1504-B128-423C-AA77-E7FED5DC3B79}"/>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5" name="TextBox 14">
            <a:extLst>
              <a:ext uri="{FF2B5EF4-FFF2-40B4-BE49-F238E27FC236}">
                <a16:creationId xmlns:a16="http://schemas.microsoft.com/office/drawing/2014/main" id="{A3F76230-C445-499C-A0B0-95162966FD8E}"/>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664" y="1600200"/>
            <a:ext cx="3347576"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20827" y="1600200"/>
            <a:ext cx="3347576"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8506" y="1600200"/>
            <a:ext cx="3347576"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55721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A02180-679B-46FB-9C32-EA90058BD978}"/>
              </a:ext>
            </a:extLst>
          </p:cNvPr>
          <p:cNvPicPr>
            <a:picLocks noChangeAspect="1"/>
          </p:cNvPicPr>
          <p:nvPr userDrawn="1"/>
        </p:nvPicPr>
        <p:blipFill>
          <a:blip r:embed="rId2"/>
          <a:stretch>
            <a:fillRect/>
          </a:stretch>
        </p:blipFill>
        <p:spPr bwMode="ltGray">
          <a:xfrm>
            <a:off x="1" y="0"/>
            <a:ext cx="8061012" cy="6858000"/>
          </a:xfrm>
          <a:prstGeom prst="rect">
            <a:avLst/>
          </a:prstGeom>
        </p:spPr>
      </p:pic>
      <p:sp>
        <p:nvSpPr>
          <p:cNvPr id="16" name="Title 1">
            <a:extLst>
              <a:ext uri="{FF2B5EF4-FFF2-40B4-BE49-F238E27FC236}">
                <a16:creationId xmlns:a16="http://schemas.microsoft.com/office/drawing/2014/main" id="{2951C415-1758-4709-B881-2226BDD77675}"/>
              </a:ext>
            </a:extLst>
          </p:cNvPr>
          <p:cNvSpPr>
            <a:spLocks noGrp="1"/>
          </p:cNvSpPr>
          <p:nvPr>
            <p:ph type="title"/>
          </p:nvPr>
        </p:nvSpPr>
        <p:spPr>
          <a:xfrm>
            <a:off x="4880914" y="2215803"/>
            <a:ext cx="6402467" cy="1234440"/>
          </a:xfrm>
        </p:spPr>
        <p:txBody>
          <a:bodyPr wrap="square" anchor="b"/>
          <a:lstStyle>
            <a:lvl1pPr algn="r">
              <a:defRPr sz="3200" b="0" cap="none" baseline="0"/>
            </a:lvl1pPr>
          </a:lstStyle>
          <a:p>
            <a:r>
              <a:rPr lang="en-US"/>
              <a:t>Click to edit Master title style</a:t>
            </a:r>
          </a:p>
        </p:txBody>
      </p:sp>
      <p:sp>
        <p:nvSpPr>
          <p:cNvPr id="18" name="Subtitle 2">
            <a:extLst>
              <a:ext uri="{FF2B5EF4-FFF2-40B4-BE49-F238E27FC236}">
                <a16:creationId xmlns:a16="http://schemas.microsoft.com/office/drawing/2014/main" id="{D3E7AD3F-3FDE-4507-9220-21B91DF9C015}"/>
              </a:ext>
            </a:extLst>
          </p:cNvPr>
          <p:cNvSpPr>
            <a:spLocks noGrp="1"/>
          </p:cNvSpPr>
          <p:nvPr>
            <p:ph type="subTitle" idx="10" hasCustomPrompt="1"/>
          </p:nvPr>
        </p:nvSpPr>
        <p:spPr>
          <a:xfrm>
            <a:off x="6705838" y="3965136"/>
            <a:ext cx="4571570" cy="692625"/>
          </a:xfrm>
        </p:spPr>
        <p:txBody>
          <a:bodyPr/>
          <a:lstStyle>
            <a:lvl1pPr marL="0" indent="0" algn="r">
              <a:buNone/>
              <a:defRPr sz="24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Module #</a:t>
            </a:r>
          </a:p>
        </p:txBody>
      </p:sp>
      <p:grpSp>
        <p:nvGrpSpPr>
          <p:cNvPr id="19" name="Group 18">
            <a:extLst>
              <a:ext uri="{FF2B5EF4-FFF2-40B4-BE49-F238E27FC236}">
                <a16:creationId xmlns:a16="http://schemas.microsoft.com/office/drawing/2014/main" id="{F662A218-7EC5-4C26-90F9-4C8166F3EF66}"/>
              </a:ext>
            </a:extLst>
          </p:cNvPr>
          <p:cNvGrpSpPr/>
          <p:nvPr userDrawn="1"/>
        </p:nvGrpSpPr>
        <p:grpSpPr>
          <a:xfrm>
            <a:off x="608171" y="6447600"/>
            <a:ext cx="1424756" cy="224518"/>
            <a:chOff x="863272" y="6563918"/>
            <a:chExt cx="861082" cy="135727"/>
          </a:xfrm>
          <a:solidFill>
            <a:schemeClr val="bg1"/>
          </a:solidFill>
        </p:grpSpPr>
        <p:sp>
          <p:nvSpPr>
            <p:cNvPr id="20" name="Freeform 6">
              <a:extLst>
                <a:ext uri="{FF2B5EF4-FFF2-40B4-BE49-F238E27FC236}">
                  <a16:creationId xmlns:a16="http://schemas.microsoft.com/office/drawing/2014/main" id="{D2B61455-20AC-4408-9D87-B04FFD7905D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1" name="Freeform 7">
              <a:extLst>
                <a:ext uri="{FF2B5EF4-FFF2-40B4-BE49-F238E27FC236}">
                  <a16:creationId xmlns:a16="http://schemas.microsoft.com/office/drawing/2014/main" id="{C8CD4FF6-3DC6-4615-AB39-3DF7C9ED209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2" name="Freeform 8">
              <a:extLst>
                <a:ext uri="{FF2B5EF4-FFF2-40B4-BE49-F238E27FC236}">
                  <a16:creationId xmlns:a16="http://schemas.microsoft.com/office/drawing/2014/main" id="{93ED9EF2-B0A3-4080-80FF-D8D0974E9498}"/>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3" name="Freeform 9">
              <a:extLst>
                <a:ext uri="{FF2B5EF4-FFF2-40B4-BE49-F238E27FC236}">
                  <a16:creationId xmlns:a16="http://schemas.microsoft.com/office/drawing/2014/main" id="{2AB7AA43-11EE-4E56-A876-EA235A60D5FC}"/>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4" name="Freeform 10">
              <a:extLst>
                <a:ext uri="{FF2B5EF4-FFF2-40B4-BE49-F238E27FC236}">
                  <a16:creationId xmlns:a16="http://schemas.microsoft.com/office/drawing/2014/main" id="{18C906CE-6B18-4A24-B6F3-37C2D07E9914}"/>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5" name="Freeform 11">
              <a:extLst>
                <a:ext uri="{FF2B5EF4-FFF2-40B4-BE49-F238E27FC236}">
                  <a16:creationId xmlns:a16="http://schemas.microsoft.com/office/drawing/2014/main" id="{43859B0A-3053-4B1E-BBEF-AD11EABDF4C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6" name="Freeform 12">
              <a:extLst>
                <a:ext uri="{FF2B5EF4-FFF2-40B4-BE49-F238E27FC236}">
                  <a16:creationId xmlns:a16="http://schemas.microsoft.com/office/drawing/2014/main" id="{480957FB-BCF1-411D-91E8-D3CB10A9BBF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grpSp>
      <p:sp>
        <p:nvSpPr>
          <p:cNvPr id="36" name="TextBox 35">
            <a:extLst>
              <a:ext uri="{FF2B5EF4-FFF2-40B4-BE49-F238E27FC236}">
                <a16:creationId xmlns:a16="http://schemas.microsoft.com/office/drawing/2014/main" id="{39FC8472-2F9C-4390-AD12-2DEC71630743}"/>
              </a:ext>
            </a:extLst>
          </p:cNvPr>
          <p:cNvSpPr txBox="1"/>
          <p:nvPr userDrawn="1"/>
        </p:nvSpPr>
        <p:spPr bwMode="white">
          <a:xfrm flipH="1">
            <a:off x="2301169" y="6513824"/>
            <a:ext cx="1729338" cy="186690"/>
          </a:xfrm>
          <a:prstGeom prst="rect">
            <a:avLst/>
          </a:prstGeom>
          <a:noFill/>
        </p:spPr>
        <p:txBody>
          <a:bodyPr wrap="none" lIns="0" tIns="0" rIns="0" bIns="0" rtlCol="0" anchor="ctr">
            <a:noAutofit/>
          </a:bodyPr>
          <a:lstStyle/>
          <a:p>
            <a:pPr>
              <a:lnSpc>
                <a:spcPct val="90000"/>
              </a:lnSpc>
            </a:pPr>
            <a:r>
              <a:rPr lang="en-US" sz="1000" dirty="0">
                <a:solidFill>
                  <a:schemeClr val="bg1"/>
                </a:solidFill>
                <a:latin typeface="+mj-lt"/>
                <a:ea typeface="Verdana" panose="020B0604030504040204" pitchFamily="34" charset="0"/>
                <a:cs typeface="Verdana" panose="020B0604030504040204" pitchFamily="34" charset="0"/>
              </a:rPr>
              <a:t> © 2019 VMware, Inc.</a:t>
            </a:r>
          </a:p>
        </p:txBody>
      </p:sp>
      <mc:AlternateContent xmlns:mc="http://schemas.openxmlformats.org/markup-compatibility/2006" xmlns:p14="http://schemas.microsoft.com/office/powerpoint/2010/main">
        <mc:Choice Requires="p14">
          <p:contentPart p14:bwMode="auto" r:id="rId3">
            <p14:nvContentPartPr>
              <p14:cNvPr id="37" name="Ink 36">
                <a:extLst>
                  <a:ext uri="{FF2B5EF4-FFF2-40B4-BE49-F238E27FC236}">
                    <a16:creationId xmlns:a16="http://schemas.microsoft.com/office/drawing/2014/main" id="{CFEB676F-F7B5-4486-A265-8D3830C84F4C}"/>
                  </a:ext>
                </a:extLst>
              </p14:cNvPr>
              <p14:cNvContentPartPr/>
              <p14:nvPr userDrawn="1"/>
            </p14:nvContentPartPr>
            <p14:xfrm>
              <a:off x="9862161" y="4881179"/>
              <a:ext cx="240" cy="240"/>
            </p14:xfrm>
          </p:contentPart>
        </mc:Choice>
        <mc:Fallback xmlns="">
          <p:pic>
            <p:nvPicPr>
              <p:cNvPr id="37" name="Ink 36">
                <a:extLst>
                  <a:ext uri="{FF2B5EF4-FFF2-40B4-BE49-F238E27FC236}">
                    <a16:creationId xmlns:a16="http://schemas.microsoft.com/office/drawing/2014/main" id="{CFEB676F-F7B5-4486-A265-8D3830C84F4C}"/>
                  </a:ext>
                </a:extLst>
              </p:cNvPr>
              <p:cNvPicPr/>
              <p:nvPr/>
            </p:nvPicPr>
            <p:blipFill>
              <a:blip r:embed="rId4"/>
              <a:stretch>
                <a:fillRect/>
              </a:stretch>
            </p:blipFill>
            <p:spPr>
              <a:xfrm>
                <a:off x="9858081" y="4877099"/>
                <a:ext cx="7920" cy="7920"/>
              </a:xfrm>
              <a:prstGeom prst="rect">
                <a:avLst/>
              </a:prstGeom>
            </p:spPr>
          </p:pic>
        </mc:Fallback>
      </mc:AlternateContent>
    </p:spTree>
    <p:extLst>
      <p:ext uri="{BB962C8B-B14F-4D97-AF65-F5344CB8AC3E}">
        <p14:creationId xmlns:p14="http://schemas.microsoft.com/office/powerpoint/2010/main" val="251749517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p:nvSpPr>
        <p:spPr bwMode="ltGray">
          <a:xfrm>
            <a:off x="1" y="1600202"/>
            <a:ext cx="7925276"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rgbClr val="003D79"/>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4" name="TextBox 13">
            <a:extLst>
              <a:ext uri="{FF2B5EF4-FFF2-40B4-BE49-F238E27FC236}">
                <a16:creationId xmlns:a16="http://schemas.microsoft.com/office/drawing/2014/main" id="{324242A8-4032-4A28-A182-432918B4416C}"/>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2596" y="1600200"/>
            <a:ext cx="3809404"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920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81008" y="4347904"/>
            <a:ext cx="3202822" cy="1600200"/>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81008" y="2063048"/>
            <a:ext cx="3202822" cy="1600200"/>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2596" y="1699688"/>
            <a:ext cx="2007123"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p:nvCxnSpPr>
        <p:spPr>
          <a:xfrm>
            <a:off x="8382596" y="3872441"/>
            <a:ext cx="3809404"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2596" y="3972469"/>
            <a:ext cx="2007123"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7" name="TextBox 16">
            <a:extLst>
              <a:ext uri="{FF2B5EF4-FFF2-40B4-BE49-F238E27FC236}">
                <a16:creationId xmlns:a16="http://schemas.microsoft.com/office/drawing/2014/main" id="{294AED19-1A93-4830-A01C-4FF2CFC6A0C6}"/>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p:nvSpPr>
        <p:spPr bwMode="ltGray">
          <a:xfrm>
            <a:off x="1" y="1600202"/>
            <a:ext cx="7925276"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rgbClr val="003D79"/>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33170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p:nvSpPr>
        <p:spPr bwMode="ltGray">
          <a:xfrm>
            <a:off x="1" y="1600202"/>
            <a:ext cx="7925276"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rgbClr val="003D79"/>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804" y="2409553"/>
            <a:ext cx="3202682"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253" y="2079840"/>
            <a:ext cx="2007123" cy="227454"/>
          </a:xfrm>
        </p:spPr>
        <p:txBody>
          <a:bodyPr anchor="b"/>
          <a:lstStyle>
            <a:lvl1pPr>
              <a:lnSpc>
                <a:spcPct val="100000"/>
              </a:lnSpc>
              <a:spcBef>
                <a:spcPts val="0"/>
              </a:spcBef>
              <a:defRPr sz="1600">
                <a:solidFill>
                  <a:schemeClr val="accent1"/>
                </a:solidFill>
              </a:defRPr>
            </a:lvl1pPr>
            <a:lvl5pPr>
              <a:defRPr/>
            </a:lvl5pPr>
          </a:lstStyle>
          <a:p>
            <a:pPr lvl="0"/>
            <a:r>
              <a:rPr lang="en-US"/>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804" y="3952605"/>
            <a:ext cx="3202682"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p:nvCxnSpPr>
        <p:spPr>
          <a:xfrm>
            <a:off x="609759" y="1964843"/>
            <a:ext cx="3199645"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p:nvCxnSpPr>
        <p:spPr>
          <a:xfrm>
            <a:off x="609759" y="3547676"/>
            <a:ext cx="3199645"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613253" y="3634037"/>
            <a:ext cx="2007123" cy="227454"/>
          </a:xfrm>
        </p:spPr>
        <p:txBody>
          <a:bodyPr anchor="b"/>
          <a:lstStyle>
            <a:lvl1pPr>
              <a:lnSpc>
                <a:spcPct val="100000"/>
              </a:lnSpc>
              <a:spcBef>
                <a:spcPts val="0"/>
              </a:spcBef>
              <a:defRPr sz="1600">
                <a:solidFill>
                  <a:schemeClr val="accent2"/>
                </a:solidFill>
              </a:defRPr>
            </a:lvl1pPr>
            <a:lvl5pPr>
              <a:defRPr/>
            </a:lvl5pPr>
          </a:lstStyle>
          <a:p>
            <a:pPr lvl="0"/>
            <a:r>
              <a:rPr lang="en-US"/>
              <a:t>Challenges</a:t>
            </a:r>
          </a:p>
        </p:txBody>
      </p:sp>
      <p:sp>
        <p:nvSpPr>
          <p:cNvPr id="14" name="TextBox 13">
            <a:extLst>
              <a:ext uri="{FF2B5EF4-FFF2-40B4-BE49-F238E27FC236}">
                <a16:creationId xmlns:a16="http://schemas.microsoft.com/office/drawing/2014/main" id="{DF992B4C-D72B-4160-80E2-5EE05E2DDD3F}"/>
              </a:ext>
            </a:extLst>
          </p:cNvPr>
          <p:cNvSpPr txBox="1"/>
          <p:nvPr/>
        </p:nvSpPr>
        <p:spPr>
          <a:xfrm>
            <a:off x="11493934" y="6388100"/>
            <a:ext cx="438104" cy="365125"/>
          </a:xfrm>
          <a:prstGeom prst="rect">
            <a:avLst/>
          </a:prstGeom>
          <a:noFill/>
        </p:spPr>
        <p:txBody>
          <a:bodyPr wrap="square" lIns="0" tIns="0" rIns="0" bIns="0" rtlCol="0" anchor="ctr">
            <a:noAutofit/>
          </a:bodyPr>
          <a:lstStyle/>
          <a:p>
            <a:pPr algn="r"/>
            <a:fld id="{7A51DB15-7364-4F0B-A3A0-1309F8830053}" type="slidenum">
              <a:rPr lang="en-US" sz="800" smtClean="0">
                <a:solidFill>
                  <a:srgbClr val="717074"/>
                </a:solidFill>
                <a:latin typeface="Metropolis Light"/>
              </a:rPr>
              <a:pPr algn="r"/>
              <a:t>‹#›</a:t>
            </a:fld>
            <a:endParaRPr lang="en-US" sz="1800">
              <a:solidFill>
                <a:srgbClr val="717074"/>
              </a:solidFill>
              <a:latin typeface="Metropolis Light"/>
            </a:endParaRPr>
          </a:p>
        </p:txBody>
      </p:sp>
      <p:sp>
        <p:nvSpPr>
          <p:cNvPr id="17" name="TextBox 16">
            <a:extLst>
              <a:ext uri="{FF2B5EF4-FFF2-40B4-BE49-F238E27FC236}">
                <a16:creationId xmlns:a16="http://schemas.microsoft.com/office/drawing/2014/main" id="{294AED19-1A93-4830-A01C-4FF2CFC6A0C6}"/>
              </a:ext>
            </a:extLst>
          </p:cNvPr>
          <p:cNvSpPr txBox="1"/>
          <p:nvPr/>
        </p:nvSpPr>
        <p:spPr>
          <a:xfrm>
            <a:off x="2118108" y="6510279"/>
            <a:ext cx="1966005" cy="150871"/>
          </a:xfrm>
          <a:prstGeom prst="rect">
            <a:avLst/>
          </a:prstGeom>
          <a:noFill/>
        </p:spPr>
        <p:txBody>
          <a:bodyPr wrap="square" lIns="0" tIns="0" rIns="0" bIns="0" rtlCol="0">
            <a:noAutofit/>
          </a:bodyPr>
          <a:lstStyle/>
          <a:p>
            <a:pPr>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endParaRPr lang="en-US" sz="800">
              <a:solidFill>
                <a:srgbClr val="717074"/>
              </a:solidFill>
              <a:latin typeface="Metropolis Ligh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70357" y="2409553"/>
            <a:ext cx="3202682"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1805" y="2079840"/>
            <a:ext cx="2007123" cy="227454"/>
          </a:xfrm>
        </p:spPr>
        <p:txBody>
          <a:bodyPr anchor="b"/>
          <a:lstStyle>
            <a:lvl1pPr>
              <a:lnSpc>
                <a:spcPct val="100000"/>
              </a:lnSpc>
              <a:spcBef>
                <a:spcPts val="0"/>
              </a:spcBef>
              <a:buNone/>
              <a:defRPr sz="1600">
                <a:solidFill>
                  <a:schemeClr val="accent4"/>
                </a:solidFill>
              </a:defRPr>
            </a:lvl1pPr>
            <a:lvl5pPr>
              <a:defRPr/>
            </a:lvl5pPr>
          </a:lstStyle>
          <a:p>
            <a:pPr lvl="0"/>
            <a:r>
              <a:rPr lang="en-US"/>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70357" y="3952605"/>
            <a:ext cx="3202682"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p:nvCxnSpPr>
        <p:spPr>
          <a:xfrm>
            <a:off x="4268312" y="1964843"/>
            <a:ext cx="3199645"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p:nvCxnSpPr>
        <p:spPr>
          <a:xfrm>
            <a:off x="4268312" y="3547676"/>
            <a:ext cx="3199645"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1805" y="3634037"/>
            <a:ext cx="2007123" cy="227454"/>
          </a:xfrm>
        </p:spPr>
        <p:txBody>
          <a:bodyPr anchor="b"/>
          <a:lstStyle>
            <a:lvl1pPr>
              <a:lnSpc>
                <a:spcPct val="100000"/>
              </a:lnSpc>
              <a:spcBef>
                <a:spcPts val="0"/>
              </a:spcBef>
              <a:defRPr sz="1600">
                <a:solidFill>
                  <a:schemeClr val="accent6"/>
                </a:solidFill>
              </a:defRPr>
            </a:lvl1pPr>
            <a:lvl5pPr>
              <a:defRPr/>
            </a:lvl5pPr>
          </a:lstStyle>
          <a:p>
            <a:pPr lvl="0"/>
            <a:r>
              <a:rPr lang="en-US"/>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4183" y="2971800"/>
            <a:ext cx="3194882" cy="1828800"/>
          </a:xfrm>
        </p:spPr>
        <p:txBody>
          <a:bodyPr/>
          <a:lstStyle>
            <a:lvl1pPr>
              <a:lnSpc>
                <a:spcPct val="100000"/>
              </a:lnSpc>
              <a:spcBef>
                <a:spcPts val="0"/>
              </a:spcBef>
              <a:defRPr/>
            </a:lvl1pPr>
          </a:lstStyle>
          <a:p>
            <a:r>
              <a:rPr lang="en-US"/>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62184" y="1600201"/>
            <a:ext cx="184198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4183" y="5022215"/>
            <a:ext cx="3201234"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edit Master text styles</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7832" y="2347933"/>
            <a:ext cx="3207585"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12" name="Rectangle 11">
            <a:extLst>
              <a:ext uri="{FF2B5EF4-FFF2-40B4-BE49-F238E27FC236}">
                <a16:creationId xmlns:a16="http://schemas.microsoft.com/office/drawing/2014/main" id="{8AF7F59A-4C67-4F41-A6E0-906850EDF3F1}"/>
              </a:ext>
            </a:extLst>
          </p:cNvPr>
          <p:cNvSpPr/>
          <p:nvPr/>
        </p:nvSpPr>
        <p:spPr>
          <a:xfrm>
            <a:off x="608898" y="4978400"/>
            <a:ext cx="3205588"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a:buClr>
                <a:srgbClr val="717074">
                  <a:lumMod val="60000"/>
                  <a:lumOff val="40000"/>
                </a:srgbClr>
              </a:buClr>
              <a:buSzPct val="90000"/>
              <a:buFont typeface="Arial" panose="020B0604020202020204" pitchFamily="34" charset="0"/>
              <a:buChar char="​"/>
            </a:pPr>
            <a:endParaRPr lang="en-US" sz="1800">
              <a:solidFill>
                <a:prstClr val="white"/>
              </a:solidFill>
            </a:endParaRPr>
          </a:p>
        </p:txBody>
      </p:sp>
      <p:sp>
        <p:nvSpPr>
          <p:cNvPr id="152" name="Rectangle 151">
            <a:extLst>
              <a:ext uri="{FF2B5EF4-FFF2-40B4-BE49-F238E27FC236}">
                <a16:creationId xmlns:a16="http://schemas.microsoft.com/office/drawing/2014/main" id="{85779326-D874-4DC4-BA73-C7157B414B05}"/>
              </a:ext>
            </a:extLst>
          </p:cNvPr>
          <p:cNvSpPr/>
          <p:nvPr/>
        </p:nvSpPr>
        <p:spPr>
          <a:xfrm>
            <a:off x="4268311" y="4978400"/>
            <a:ext cx="3204728" cy="878840"/>
          </a:xfrm>
          <a:prstGeom prst="rect">
            <a:avLst/>
          </a:prstGeom>
          <a:gradFill>
            <a:gsLst>
              <a:gs pos="0">
                <a:schemeClr val="accent1"/>
              </a:gs>
              <a:gs pos="98000">
                <a:schemeClr val="accent1"/>
              </a:gs>
            </a:gsLst>
            <a:lin ang="5400000" scaled="1"/>
          </a:gradFill>
        </p:spPr>
        <p:txBody>
          <a:bodyPr vert="horz" lIns="457200" tIns="457200" rIns="594360" bIns="0" rtlCol="0">
            <a:noAutofit/>
          </a:bodyPr>
          <a:lstStyle/>
          <a:p>
            <a:pPr>
              <a:buClr>
                <a:srgbClr val="717074">
                  <a:lumMod val="60000"/>
                  <a:lumOff val="40000"/>
                </a:srgbClr>
              </a:buClr>
              <a:buSzPct val="90000"/>
              <a:buFont typeface="Arial" panose="020B0604020202020204" pitchFamily="34" charset="0"/>
              <a:buChar char="​"/>
            </a:pPr>
            <a:endParaRPr lang="en-US" sz="1800">
              <a:solidFill>
                <a:prstClr val="white"/>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7832" y="2647290"/>
            <a:ext cx="3207585"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253" y="4978400"/>
            <a:ext cx="3201234" cy="227454"/>
          </a:xfrm>
        </p:spPr>
        <p:txBody>
          <a:bodyPr anchor="b"/>
          <a:lstStyle>
            <a:lvl1pPr algn="ctr">
              <a:lnSpc>
                <a:spcPct val="100000"/>
              </a:lnSpc>
              <a:spcBef>
                <a:spcPts val="0"/>
              </a:spcBef>
              <a:defRPr sz="1000">
                <a:solidFill>
                  <a:schemeClr val="bg1"/>
                </a:solidFill>
              </a:defRPr>
            </a:lvl1pPr>
            <a:lvl5pPr>
              <a:defRPr/>
            </a:lvl5pPr>
          </a:lstStyle>
          <a:p>
            <a:pPr lvl="0"/>
            <a:r>
              <a:rPr lang="en-US"/>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5108" y="4978400"/>
            <a:ext cx="3201234" cy="227454"/>
          </a:xfrm>
        </p:spPr>
        <p:txBody>
          <a:bodyPr anchor="b"/>
          <a:lstStyle>
            <a:lvl1pPr algn="ctr">
              <a:lnSpc>
                <a:spcPct val="100000"/>
              </a:lnSpc>
              <a:spcBef>
                <a:spcPts val="0"/>
              </a:spcBef>
              <a:defRPr sz="1000">
                <a:solidFill>
                  <a:schemeClr val="bg1"/>
                </a:solidFill>
              </a:defRPr>
            </a:lvl1pPr>
            <a:lvl5pPr>
              <a:defRPr/>
            </a:lvl5pPr>
          </a:lstStyle>
          <a:p>
            <a:pPr lvl="0"/>
            <a:r>
              <a:rPr lang="en-US"/>
              <a:t>Strategic Priorities</a:t>
            </a:r>
          </a:p>
        </p:txBody>
      </p:sp>
    </p:spTree>
    <p:extLst>
      <p:ext uri="{BB962C8B-B14F-4D97-AF65-F5344CB8AC3E}">
        <p14:creationId xmlns:p14="http://schemas.microsoft.com/office/powerpoint/2010/main" val="300309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A3525-8B20-40AA-8585-C1CB9D293B68}"/>
              </a:ext>
            </a:extLst>
          </p:cNvPr>
          <p:cNvSpPr txBox="1"/>
          <p:nvPr/>
        </p:nvSpPr>
        <p:spPr bwMode="white">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prstClr val="white"/>
                </a:solidFill>
                <a:latin typeface="Metropolis Light"/>
              </a:rPr>
              <a:t>©</a:t>
            </a:r>
            <a:r>
              <a:rPr lang="is-IS" sz="800">
                <a:solidFill>
                  <a:prstClr val="white"/>
                </a:solidFill>
                <a:latin typeface="Metropolis Light"/>
              </a:rPr>
              <a:t>2018</a:t>
            </a:r>
            <a:r>
              <a:rPr lang="en-US" sz="800">
                <a:solidFill>
                  <a:prstClr val="white"/>
                </a:solidFill>
                <a:latin typeface="Metropolis Light"/>
              </a:rPr>
              <a:t> VMware, Inc.</a:t>
            </a:r>
          </a:p>
          <a:p>
            <a:pPr>
              <a:lnSpc>
                <a:spcPct val="90000"/>
              </a:lnSpc>
            </a:pPr>
            <a:endParaRPr lang="en-US" sz="800">
              <a:solidFill>
                <a:prstClr val="white"/>
              </a:solidFill>
              <a:latin typeface="Metropolis Light"/>
            </a:endParaRPr>
          </a:p>
        </p:txBody>
      </p:sp>
      <p:grpSp>
        <p:nvGrpSpPr>
          <p:cNvPr id="5" name="Group 4">
            <a:extLst>
              <a:ext uri="{FF2B5EF4-FFF2-40B4-BE49-F238E27FC236}">
                <a16:creationId xmlns:a16="http://schemas.microsoft.com/office/drawing/2014/main" id="{F045A585-C5E4-4DFF-AE3A-0EA9773E9130}"/>
              </a:ext>
            </a:extLst>
          </p:cNvPr>
          <p:cNvGrpSpPr/>
          <p:nvPr/>
        </p:nvGrpSpPr>
        <p:grpSpPr>
          <a:xfrm>
            <a:off x="618040" y="6446045"/>
            <a:ext cx="1100079" cy="173355"/>
            <a:chOff x="-84138" y="5622925"/>
            <a:chExt cx="4330701" cy="682626"/>
          </a:xfrm>
          <a:solidFill>
            <a:schemeClr val="bg1"/>
          </a:solidFill>
        </p:grpSpPr>
        <p:sp>
          <p:nvSpPr>
            <p:cNvPr id="6" name="Freeform 6">
              <a:extLst>
                <a:ext uri="{FF2B5EF4-FFF2-40B4-BE49-F238E27FC236}">
                  <a16:creationId xmlns:a16="http://schemas.microsoft.com/office/drawing/2014/main" id="{D8FDE86E-66A8-45FE-8B59-41FB9D05B2FD}"/>
                </a:ext>
              </a:extLst>
            </p:cNvPr>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 name="Freeform 7">
              <a:extLst>
                <a:ext uri="{FF2B5EF4-FFF2-40B4-BE49-F238E27FC236}">
                  <a16:creationId xmlns:a16="http://schemas.microsoft.com/office/drawing/2014/main" id="{B7AA4155-9310-415A-B110-0BF9DA5E5D31}"/>
                </a:ext>
              </a:extLst>
            </p:cNvPr>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8" name="Freeform 8">
              <a:extLst>
                <a:ext uri="{FF2B5EF4-FFF2-40B4-BE49-F238E27FC236}">
                  <a16:creationId xmlns:a16="http://schemas.microsoft.com/office/drawing/2014/main" id="{83B3DCE9-C445-4A41-B77E-F198E3BADD21}"/>
                </a:ext>
              </a:extLst>
            </p:cNvPr>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9" name="Freeform 9">
              <a:extLst>
                <a:ext uri="{FF2B5EF4-FFF2-40B4-BE49-F238E27FC236}">
                  <a16:creationId xmlns:a16="http://schemas.microsoft.com/office/drawing/2014/main" id="{E182E788-22A0-496F-849F-FCC9079CB6C4}"/>
                </a:ext>
              </a:extLst>
            </p:cNvPr>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0" name="Freeform 10">
              <a:extLst>
                <a:ext uri="{FF2B5EF4-FFF2-40B4-BE49-F238E27FC236}">
                  <a16:creationId xmlns:a16="http://schemas.microsoft.com/office/drawing/2014/main" id="{371C5B7A-6EBF-488F-86A0-39A4A325FCE3}"/>
                </a:ext>
              </a:extLst>
            </p:cNvPr>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1" name="Freeform 11">
              <a:extLst>
                <a:ext uri="{FF2B5EF4-FFF2-40B4-BE49-F238E27FC236}">
                  <a16:creationId xmlns:a16="http://schemas.microsoft.com/office/drawing/2014/main" id="{DECC2199-8BE0-4BE3-8039-08C58860B285}"/>
                </a:ext>
              </a:extLst>
            </p:cNvPr>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2" name="Freeform 12">
              <a:extLst>
                <a:ext uri="{FF2B5EF4-FFF2-40B4-BE49-F238E27FC236}">
                  <a16:creationId xmlns:a16="http://schemas.microsoft.com/office/drawing/2014/main" id="{2A5DFC5A-1DCA-4CC1-8322-583C069B4BD0}"/>
                </a:ext>
              </a:extLst>
            </p:cNvPr>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
        <p:nvSpPr>
          <p:cNvPr id="13" name="TextBox 12">
            <a:extLst>
              <a:ext uri="{FF2B5EF4-FFF2-40B4-BE49-F238E27FC236}">
                <a16:creationId xmlns:a16="http://schemas.microsoft.com/office/drawing/2014/main" id="{7F5379A2-B049-4A1C-A18D-79A1F237E82B}"/>
              </a:ext>
            </a:extLst>
          </p:cNvPr>
          <p:cNvSpPr txBox="1"/>
          <p:nvPr/>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prstClr val="white"/>
                </a:solidFill>
                <a:latin typeface="Metropolis Light"/>
              </a:rPr>
              <a:pPr algn="r">
                <a:lnSpc>
                  <a:spcPct val="90000"/>
                </a:lnSpc>
              </a:pPr>
              <a:t>‹#›</a:t>
            </a:fld>
            <a:endParaRPr lang="en-US" sz="1800">
              <a:solidFill>
                <a:prstClr val="white"/>
              </a:solidFill>
              <a:latin typeface="Metropolis Light"/>
            </a:endParaRPr>
          </a:p>
        </p:txBody>
      </p:sp>
    </p:spTree>
    <p:extLst>
      <p:ext uri="{BB962C8B-B14F-4D97-AF65-F5344CB8AC3E}">
        <p14:creationId xmlns:p14="http://schemas.microsoft.com/office/powerpoint/2010/main" val="105824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p:nvSpPr>
        <p:spPr bwMode="gray">
          <a:xfrm>
            <a:off x="1982394" y="2055430"/>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rgbClr val="6DB33F"/>
              </a:solidFill>
            </a:endParaRPr>
          </a:p>
        </p:txBody>
      </p:sp>
      <p:sp>
        <p:nvSpPr>
          <p:cNvPr id="22" name="Oval 21">
            <a:extLst>
              <a:ext uri="{FF2B5EF4-FFF2-40B4-BE49-F238E27FC236}">
                <a16:creationId xmlns:a16="http://schemas.microsoft.com/office/drawing/2014/main" id="{446F04B0-7860-407F-85B7-42E38FAFE34B}"/>
              </a:ext>
            </a:extLst>
          </p:cNvPr>
          <p:cNvSpPr/>
          <p:nvPr/>
        </p:nvSpPr>
        <p:spPr bwMode="gray">
          <a:xfrm>
            <a:off x="8391487" y="2055430"/>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23" name="Oval 22">
            <a:extLst>
              <a:ext uri="{FF2B5EF4-FFF2-40B4-BE49-F238E27FC236}">
                <a16:creationId xmlns:a16="http://schemas.microsoft.com/office/drawing/2014/main" id="{6FECF9D0-D7A8-43DD-B38D-E1090C0B322F}"/>
              </a:ext>
            </a:extLst>
          </p:cNvPr>
          <p:cNvSpPr/>
          <p:nvPr/>
        </p:nvSpPr>
        <p:spPr bwMode="gray">
          <a:xfrm>
            <a:off x="5186275" y="2055430"/>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78" name="TextBox 77">
            <a:extLst>
              <a:ext uri="{FF2B5EF4-FFF2-40B4-BE49-F238E27FC236}">
                <a16:creationId xmlns:a16="http://schemas.microsoft.com/office/drawing/2014/main" id="{AD23688F-2550-4740-B5D6-C78F74FDE08D}"/>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7" name="TextBox 16">
            <a:extLst>
              <a:ext uri="{FF2B5EF4-FFF2-40B4-BE49-F238E27FC236}">
                <a16:creationId xmlns:a16="http://schemas.microsoft.com/office/drawing/2014/main" id="{2A683A08-B3B7-4685-8917-A5E3B284CDF5}"/>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6302" y="4267940"/>
            <a:ext cx="2745503"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2455" y="4267940"/>
            <a:ext cx="2745503"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5277" y="4267940"/>
            <a:ext cx="2745503"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147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p:nvSpPr>
        <p:spPr bwMode="gray">
          <a:xfrm>
            <a:off x="1066027" y="2060873"/>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rgbClr val="6DB33F"/>
              </a:solidFill>
            </a:endParaRPr>
          </a:p>
        </p:txBody>
      </p:sp>
      <p:sp>
        <p:nvSpPr>
          <p:cNvPr id="85" name="Oval 84">
            <a:extLst>
              <a:ext uri="{FF2B5EF4-FFF2-40B4-BE49-F238E27FC236}">
                <a16:creationId xmlns:a16="http://schemas.microsoft.com/office/drawing/2014/main" id="{3019BB56-AE7C-42CA-A8FF-432F4F176B8B}"/>
              </a:ext>
            </a:extLst>
          </p:cNvPr>
          <p:cNvSpPr/>
          <p:nvPr/>
        </p:nvSpPr>
        <p:spPr bwMode="gray">
          <a:xfrm>
            <a:off x="9304556" y="2060873"/>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86" name="Oval 85">
            <a:extLst>
              <a:ext uri="{FF2B5EF4-FFF2-40B4-BE49-F238E27FC236}">
                <a16:creationId xmlns:a16="http://schemas.microsoft.com/office/drawing/2014/main" id="{5670C03F-6336-45E3-A9F4-0CD130D80D1B}"/>
              </a:ext>
            </a:extLst>
          </p:cNvPr>
          <p:cNvSpPr/>
          <p:nvPr/>
        </p:nvSpPr>
        <p:spPr bwMode="gray">
          <a:xfrm>
            <a:off x="6563810" y="2060873"/>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87" name="Oval 86">
            <a:extLst>
              <a:ext uri="{FF2B5EF4-FFF2-40B4-BE49-F238E27FC236}">
                <a16:creationId xmlns:a16="http://schemas.microsoft.com/office/drawing/2014/main" id="{45D908EF-1F96-4808-A8DB-F55AB9E8E436}"/>
              </a:ext>
            </a:extLst>
          </p:cNvPr>
          <p:cNvSpPr/>
          <p:nvPr/>
        </p:nvSpPr>
        <p:spPr bwMode="gray">
          <a:xfrm>
            <a:off x="3807924" y="2060873"/>
            <a:ext cx="1829435"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88" name="TextBox 87">
            <a:extLst>
              <a:ext uri="{FF2B5EF4-FFF2-40B4-BE49-F238E27FC236}">
                <a16:creationId xmlns:a16="http://schemas.microsoft.com/office/drawing/2014/main" id="{0AAF357F-A1D5-401D-94D2-9C67E6AEDA09}"/>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6" name="TextBox 15">
            <a:extLst>
              <a:ext uri="{FF2B5EF4-FFF2-40B4-BE49-F238E27FC236}">
                <a16:creationId xmlns:a16="http://schemas.microsoft.com/office/drawing/2014/main" id="{6A272F82-E4B3-4DBD-BC4F-768FE7F95038}"/>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893" y="4269508"/>
            <a:ext cx="2286595"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80746" y="4269508"/>
            <a:ext cx="2286595"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4660" y="4269508"/>
            <a:ext cx="2286595"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8575" y="4269508"/>
            <a:ext cx="2286595"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4890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p:nvSpPr>
        <p:spPr bwMode="gray">
          <a:xfrm>
            <a:off x="609960" y="2064664"/>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rgbClr val="6DB33F"/>
              </a:solidFill>
            </a:endParaRPr>
          </a:p>
        </p:txBody>
      </p:sp>
      <p:sp>
        <p:nvSpPr>
          <p:cNvPr id="23" name="Oval 22">
            <a:extLst>
              <a:ext uri="{FF2B5EF4-FFF2-40B4-BE49-F238E27FC236}">
                <a16:creationId xmlns:a16="http://schemas.microsoft.com/office/drawing/2014/main" id="{7EAB1992-E472-4489-8A4E-A8FE45DE10CF}"/>
              </a:ext>
            </a:extLst>
          </p:cNvPr>
          <p:cNvSpPr/>
          <p:nvPr/>
        </p:nvSpPr>
        <p:spPr bwMode="gray">
          <a:xfrm>
            <a:off x="9747012" y="2064664"/>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24" name="Oval 23">
            <a:extLst>
              <a:ext uri="{FF2B5EF4-FFF2-40B4-BE49-F238E27FC236}">
                <a16:creationId xmlns:a16="http://schemas.microsoft.com/office/drawing/2014/main" id="{C551C90A-573F-4E4A-9359-5C7B0F546BF9}"/>
              </a:ext>
            </a:extLst>
          </p:cNvPr>
          <p:cNvSpPr/>
          <p:nvPr/>
        </p:nvSpPr>
        <p:spPr bwMode="gray">
          <a:xfrm>
            <a:off x="5202736" y="2064664"/>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25" name="Oval 24">
            <a:extLst>
              <a:ext uri="{FF2B5EF4-FFF2-40B4-BE49-F238E27FC236}">
                <a16:creationId xmlns:a16="http://schemas.microsoft.com/office/drawing/2014/main" id="{AF79E162-3D8F-4829-A4AD-02A03597B11A}"/>
              </a:ext>
            </a:extLst>
          </p:cNvPr>
          <p:cNvSpPr/>
          <p:nvPr/>
        </p:nvSpPr>
        <p:spPr bwMode="gray">
          <a:xfrm>
            <a:off x="2893206" y="2064664"/>
            <a:ext cx="1829435"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93" name="Oval 92">
            <a:extLst>
              <a:ext uri="{FF2B5EF4-FFF2-40B4-BE49-F238E27FC236}">
                <a16:creationId xmlns:a16="http://schemas.microsoft.com/office/drawing/2014/main" id="{026B9B36-08E7-4664-970C-13123F24C793}"/>
              </a:ext>
            </a:extLst>
          </p:cNvPr>
          <p:cNvSpPr/>
          <p:nvPr/>
        </p:nvSpPr>
        <p:spPr bwMode="gray">
          <a:xfrm>
            <a:off x="7466866" y="2064664"/>
            <a:ext cx="1829435"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algn="ctr"/>
            <a:endParaRPr lang="en-US" sz="1800">
              <a:solidFill>
                <a:prstClr val="white"/>
              </a:solidFill>
            </a:endParaRPr>
          </a:p>
        </p:txBody>
      </p:sp>
      <p:sp>
        <p:nvSpPr>
          <p:cNvPr id="94" name="TextBox 93">
            <a:extLst>
              <a:ext uri="{FF2B5EF4-FFF2-40B4-BE49-F238E27FC236}">
                <a16:creationId xmlns:a16="http://schemas.microsoft.com/office/drawing/2014/main" id="{0E19ACAF-9401-49DF-ACFF-2BA2129506AB}"/>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9" name="TextBox 18">
            <a:extLst>
              <a:ext uri="{FF2B5EF4-FFF2-40B4-BE49-F238E27FC236}">
                <a16:creationId xmlns:a16="http://schemas.microsoft.com/office/drawing/2014/main" id="{C7DA61FB-62DC-49AD-9B92-29AA7966F747}"/>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1009" y="4282873"/>
            <a:ext cx="1829276"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767" y="4282873"/>
            <a:ext cx="182927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6444" y="4282873"/>
            <a:ext cx="1829276"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1947" y="4282873"/>
            <a:ext cx="1829276"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4553" y="4282873"/>
            <a:ext cx="1829276"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6839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p:nvSpPr>
        <p:spPr bwMode="gray">
          <a:xfrm>
            <a:off x="4847464" y="-27162"/>
            <a:ext cx="7376522"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kern="0">
              <a:solidFill>
                <a:prstClr val="white"/>
              </a:solidFill>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701822"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701823"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70182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701823"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701822"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701822"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701822"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701822"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701822"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701822"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8016" y="944040"/>
            <a:ext cx="547160"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8211" y="3853561"/>
            <a:ext cx="546965"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6827" y="394646"/>
            <a:ext cx="548349"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5638" y="941664"/>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5638" y="944040"/>
            <a:ext cx="549538"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5638" y="1913744"/>
            <a:ext cx="549538"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6924" y="3304166"/>
            <a:ext cx="548252"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5639" y="3853560"/>
            <a:ext cx="549537"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5639" y="4823070"/>
            <a:ext cx="549537"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5638" y="6217164"/>
            <a:ext cx="549538"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7463" y="1906999"/>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7464"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5875" y="2882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5875"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5876"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701822"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701823"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70182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701823"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701822"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701822"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701822"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701822"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701822"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701822"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8016" y="944041"/>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8211"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6827"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5638" y="941664"/>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5638" y="2332376"/>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5639"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5639" y="4823070"/>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7463" y="1906999"/>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7464"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5875" y="2882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5875"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5876"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7454" y="-22209"/>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8910"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30365" y="-22209"/>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701823"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701824"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701823"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701824"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701823"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701823"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701823"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701823"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701823"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701823"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701823"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701823"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5638" y="942852"/>
            <a:ext cx="2378"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8016" y="944041"/>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8211"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6827"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5638" y="941664"/>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5638" y="1913744"/>
            <a:ext cx="552714"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5639"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5639" y="4823070"/>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3731"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7463" y="1907000"/>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7464"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5875" y="2882359"/>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5875" y="288235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5876" y="191374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5875" y="-2716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5876" y="-2220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4" y="-27163"/>
            <a:ext cx="4854360"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868" name="Rectangle 867">
              <a:extLst>
                <a:ext uri="{FF2B5EF4-FFF2-40B4-BE49-F238E27FC236}">
                  <a16:creationId xmlns:a16="http://schemas.microsoft.com/office/drawing/2014/main" id="{963BBEA6-DD00-4E5F-926C-66B2E7C8A43A}"/>
                </a:ext>
              </a:extLst>
            </p:cNvPr>
            <p:cNvSpPr/>
            <p:nvPr/>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kern="0">
                <a:solidFill>
                  <a:prstClr val="white"/>
                </a:solidFill>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8" y="2628218"/>
            <a:ext cx="5246137"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8040" y="6446045"/>
            <a:ext cx="1100079"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87" name="Freeform 7">
              <a:extLst>
                <a:ext uri="{FF2B5EF4-FFF2-40B4-BE49-F238E27FC236}">
                  <a16:creationId xmlns:a16="http://schemas.microsoft.com/office/drawing/2014/main" id="{7E1EA447-080C-4747-801E-7AA70CCE913E}"/>
                </a:ext>
              </a:extLst>
            </p:cNvPr>
            <p:cNvSpPr>
              <a:spLocks/>
            </p:cNvSpPr>
            <p:nvPr/>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99" name="Freeform 8">
              <a:extLst>
                <a:ext uri="{FF2B5EF4-FFF2-40B4-BE49-F238E27FC236}">
                  <a16:creationId xmlns:a16="http://schemas.microsoft.com/office/drawing/2014/main" id="{6372DABB-C0FD-41BC-B584-95F58B0393AF}"/>
                </a:ext>
              </a:extLst>
            </p:cNvPr>
            <p:cNvSpPr>
              <a:spLocks noEditPoints="1"/>
            </p:cNvSpPr>
            <p:nvPr/>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812" name="Freeform 9">
              <a:extLst>
                <a:ext uri="{FF2B5EF4-FFF2-40B4-BE49-F238E27FC236}">
                  <a16:creationId xmlns:a16="http://schemas.microsoft.com/office/drawing/2014/main" id="{69673DE0-9CCC-4A63-9A87-940CB560CBC3}"/>
                </a:ext>
              </a:extLst>
            </p:cNvPr>
            <p:cNvSpPr>
              <a:spLocks noEditPoints="1"/>
            </p:cNvSpPr>
            <p:nvPr/>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834" name="Freeform 10">
              <a:extLst>
                <a:ext uri="{FF2B5EF4-FFF2-40B4-BE49-F238E27FC236}">
                  <a16:creationId xmlns:a16="http://schemas.microsoft.com/office/drawing/2014/main" id="{ABAD9A92-A0D4-4804-B114-CF0DA29A1474}"/>
                </a:ext>
              </a:extLst>
            </p:cNvPr>
            <p:cNvSpPr>
              <a:spLocks/>
            </p:cNvSpPr>
            <p:nvPr/>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835" name="Freeform 11">
              <a:extLst>
                <a:ext uri="{FF2B5EF4-FFF2-40B4-BE49-F238E27FC236}">
                  <a16:creationId xmlns:a16="http://schemas.microsoft.com/office/drawing/2014/main" id="{160007E3-2542-4058-B0C8-17A6B1D181E4}"/>
                </a:ext>
              </a:extLst>
            </p:cNvPr>
            <p:cNvSpPr>
              <a:spLocks noEditPoints="1"/>
            </p:cNvSpPr>
            <p:nvPr/>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861" name="Freeform 12">
              <a:extLst>
                <a:ext uri="{FF2B5EF4-FFF2-40B4-BE49-F238E27FC236}">
                  <a16:creationId xmlns:a16="http://schemas.microsoft.com/office/drawing/2014/main" id="{2E0E48D4-9CE0-44CE-8AFF-A45861D2B751}"/>
                </a:ext>
              </a:extLst>
            </p:cNvPr>
            <p:cNvSpPr>
              <a:spLocks noEditPoints="1"/>
            </p:cNvSpPr>
            <p:nvPr/>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Tree>
    <p:extLst>
      <p:ext uri="{BB962C8B-B14F-4D97-AF65-F5344CB8AC3E}">
        <p14:creationId xmlns:p14="http://schemas.microsoft.com/office/powerpoint/2010/main" val="33558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ig Statement with icon">
    <p:spTree>
      <p:nvGrpSpPr>
        <p:cNvPr id="1" name=""/>
        <p:cNvGrpSpPr/>
        <p:nvPr/>
      </p:nvGrpSpPr>
      <p:grpSpPr>
        <a:xfrm>
          <a:off x="0" y="0"/>
          <a:ext cx="0" cy="0"/>
          <a:chOff x="0" y="0"/>
          <a:chExt cx="0" cy="0"/>
        </a:xfrm>
      </p:grpSpPr>
      <p:sp>
        <p:nvSpPr>
          <p:cNvPr id="1870" name="Rectangle 1869">
            <a:extLst>
              <a:ext uri="{FF2B5EF4-FFF2-40B4-BE49-F238E27FC236}">
                <a16:creationId xmlns:a16="http://schemas.microsoft.com/office/drawing/2014/main" id="{87DEB98F-E255-48BD-B862-71B16A67E330}"/>
              </a:ext>
            </a:extLst>
          </p:cNvPr>
          <p:cNvSpPr/>
          <p:nvPr/>
        </p:nvSpPr>
        <p:spPr bwMode="gray">
          <a:xfrm>
            <a:off x="4853815" y="1935282"/>
            <a:ext cx="7344536" cy="291519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kern="0">
              <a:solidFill>
                <a:prstClr val="white"/>
              </a:solidFill>
              <a:latin typeface="Verdana"/>
            </a:endParaRPr>
          </a:p>
        </p:txBody>
      </p:sp>
      <p:sp>
        <p:nvSpPr>
          <p:cNvPr id="2055" name="Right Triangle 2054">
            <a:extLst>
              <a:ext uri="{FF2B5EF4-FFF2-40B4-BE49-F238E27FC236}">
                <a16:creationId xmlns:a16="http://schemas.microsoft.com/office/drawing/2014/main" id="{379E0254-E381-429F-8267-B64F0A64F01F}"/>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58" name="Right Triangle 2057">
            <a:extLst>
              <a:ext uri="{FF2B5EF4-FFF2-40B4-BE49-F238E27FC236}">
                <a16:creationId xmlns:a16="http://schemas.microsoft.com/office/drawing/2014/main" id="{AD309C60-3500-4EAB-B8B3-1C4389B46638}"/>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60" name="Right Triangle 2059">
            <a:extLst>
              <a:ext uri="{FF2B5EF4-FFF2-40B4-BE49-F238E27FC236}">
                <a16:creationId xmlns:a16="http://schemas.microsoft.com/office/drawing/2014/main" id="{7ACD5E60-6BFC-44BF-BA51-40FFE210E52F}"/>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61" name="Right Triangle 2060">
            <a:extLst>
              <a:ext uri="{FF2B5EF4-FFF2-40B4-BE49-F238E27FC236}">
                <a16:creationId xmlns:a16="http://schemas.microsoft.com/office/drawing/2014/main" id="{87AD33CD-A516-4CDC-9B49-367540BB4D09}"/>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65" name="Right Triangle 2064">
            <a:extLst>
              <a:ext uri="{FF2B5EF4-FFF2-40B4-BE49-F238E27FC236}">
                <a16:creationId xmlns:a16="http://schemas.microsoft.com/office/drawing/2014/main" id="{BE366215-CBD9-4FFA-958F-037586C2A656}"/>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66" name="Right Triangle 2065">
            <a:extLst>
              <a:ext uri="{FF2B5EF4-FFF2-40B4-BE49-F238E27FC236}">
                <a16:creationId xmlns:a16="http://schemas.microsoft.com/office/drawing/2014/main" id="{FB174B08-BC06-4B26-9CEA-0753BD7F16BC}"/>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68" name="Right Triangle 2067">
            <a:extLst>
              <a:ext uri="{FF2B5EF4-FFF2-40B4-BE49-F238E27FC236}">
                <a16:creationId xmlns:a16="http://schemas.microsoft.com/office/drawing/2014/main" id="{944C2EE1-0039-4616-8875-146C1099B1C1}"/>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69" name="Right Triangle 2068">
            <a:extLst>
              <a:ext uri="{FF2B5EF4-FFF2-40B4-BE49-F238E27FC236}">
                <a16:creationId xmlns:a16="http://schemas.microsoft.com/office/drawing/2014/main" id="{4098F3BA-CE41-4565-8758-F3AE196BADDE}"/>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72" name="Right Triangle 2071">
            <a:extLst>
              <a:ext uri="{FF2B5EF4-FFF2-40B4-BE49-F238E27FC236}">
                <a16:creationId xmlns:a16="http://schemas.microsoft.com/office/drawing/2014/main" id="{32F085F8-0118-4937-B11E-6F4E2A7658C7}"/>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73" name="Right Triangle 2072">
            <a:extLst>
              <a:ext uri="{FF2B5EF4-FFF2-40B4-BE49-F238E27FC236}">
                <a16:creationId xmlns:a16="http://schemas.microsoft.com/office/drawing/2014/main" id="{848EF73E-43B5-44C6-95BE-899BF79BB098}"/>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78" name="Right Triangle 2077">
            <a:extLst>
              <a:ext uri="{FF2B5EF4-FFF2-40B4-BE49-F238E27FC236}">
                <a16:creationId xmlns:a16="http://schemas.microsoft.com/office/drawing/2014/main" id="{07396E72-EB7E-4000-861F-EDA14C0C2066}"/>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81" name="Right Triangle 2080">
            <a:extLst>
              <a:ext uri="{FF2B5EF4-FFF2-40B4-BE49-F238E27FC236}">
                <a16:creationId xmlns:a16="http://schemas.microsoft.com/office/drawing/2014/main" id="{C3D017B0-3559-48A4-9DD2-0EB889542971}"/>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82" name="Right Triangle 2081">
            <a:extLst>
              <a:ext uri="{FF2B5EF4-FFF2-40B4-BE49-F238E27FC236}">
                <a16:creationId xmlns:a16="http://schemas.microsoft.com/office/drawing/2014/main" id="{B4356A04-9CA5-48A5-AF9D-6AC4D3F0DE08}"/>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84" name="Right Triangle 2083">
            <a:extLst>
              <a:ext uri="{FF2B5EF4-FFF2-40B4-BE49-F238E27FC236}">
                <a16:creationId xmlns:a16="http://schemas.microsoft.com/office/drawing/2014/main" id="{1A9FF7BD-AFB6-435E-9C1D-5BFCE9944C30}"/>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89" name="Right Triangle 2088">
            <a:extLst>
              <a:ext uri="{FF2B5EF4-FFF2-40B4-BE49-F238E27FC236}">
                <a16:creationId xmlns:a16="http://schemas.microsoft.com/office/drawing/2014/main" id="{F2A2CBDB-A4CB-4BD2-B67D-738215683181}"/>
              </a:ext>
            </a:extLst>
          </p:cNvPr>
          <p:cNvSpPr/>
          <p:nvPr/>
        </p:nvSpPr>
        <p:spPr bwMode="gray">
          <a:xfrm flipH="1" flipV="1">
            <a:off x="970817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90" name="Right Triangle 2089">
            <a:extLst>
              <a:ext uri="{FF2B5EF4-FFF2-40B4-BE49-F238E27FC236}">
                <a16:creationId xmlns:a16="http://schemas.microsoft.com/office/drawing/2014/main" id="{A1231640-872A-4ABD-9F11-4871F6543FA4}"/>
              </a:ext>
            </a:extLst>
          </p:cNvPr>
          <p:cNvSpPr/>
          <p:nvPr/>
        </p:nvSpPr>
        <p:spPr bwMode="gray">
          <a:xfrm rot="10800000" flipH="1" flipV="1">
            <a:off x="9708175"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92" name="Right Triangle 2091">
            <a:extLst>
              <a:ext uri="{FF2B5EF4-FFF2-40B4-BE49-F238E27FC236}">
                <a16:creationId xmlns:a16="http://schemas.microsoft.com/office/drawing/2014/main" id="{99CDE09D-1B6D-48DF-84B6-98CD026A4CB4}"/>
              </a:ext>
            </a:extLst>
          </p:cNvPr>
          <p:cNvSpPr/>
          <p:nvPr/>
        </p:nvSpPr>
        <p:spPr bwMode="gray">
          <a:xfrm rot="10800000" flipH="1">
            <a:off x="9708174"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95" name="Right Triangle 2094">
            <a:extLst>
              <a:ext uri="{FF2B5EF4-FFF2-40B4-BE49-F238E27FC236}">
                <a16:creationId xmlns:a16="http://schemas.microsoft.com/office/drawing/2014/main" id="{8595FC23-C645-4A52-8E9C-CACA695E7C6F}"/>
              </a:ext>
            </a:extLst>
          </p:cNvPr>
          <p:cNvSpPr/>
          <p:nvPr/>
        </p:nvSpPr>
        <p:spPr bwMode="gray">
          <a:xfrm flipH="1">
            <a:off x="9708174"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96" name="Right Triangle 2095">
            <a:extLst>
              <a:ext uri="{FF2B5EF4-FFF2-40B4-BE49-F238E27FC236}">
                <a16:creationId xmlns:a16="http://schemas.microsoft.com/office/drawing/2014/main" id="{1AF14238-22B4-4861-9498-73032B272254}"/>
              </a:ext>
            </a:extLst>
          </p:cNvPr>
          <p:cNvSpPr/>
          <p:nvPr/>
        </p:nvSpPr>
        <p:spPr bwMode="gray">
          <a:xfrm rot="10800000" flipH="1">
            <a:off x="9708174"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49" name="Freeform: Shape 248">
            <a:extLst>
              <a:ext uri="{FF2B5EF4-FFF2-40B4-BE49-F238E27FC236}">
                <a16:creationId xmlns:a16="http://schemas.microsoft.com/office/drawing/2014/main" id="{EE1B428B-301B-4A2F-8A22-D4FE335540BF}"/>
              </a:ext>
            </a:extLst>
          </p:cNvPr>
          <p:cNvSpPr/>
          <p:nvPr/>
        </p:nvSpPr>
        <p:spPr bwMode="gray">
          <a:xfrm rot="10800000" flipH="1">
            <a:off x="11651990" y="1942028"/>
            <a:ext cx="546361"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0 w 546219"/>
              <a:gd name="connsiteY3" fmla="*/ 0 h 971203"/>
              <a:gd name="connsiteX4" fmla="*/ 0 w 546219"/>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19" h="971203">
                <a:moveTo>
                  <a:pt x="0" y="971203"/>
                </a:moveTo>
                <a:lnTo>
                  <a:pt x="546219" y="971203"/>
                </a:lnTo>
                <a:lnTo>
                  <a:pt x="546219" y="546219"/>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09" name="Right Triangle 2108">
            <a:extLst>
              <a:ext uri="{FF2B5EF4-FFF2-40B4-BE49-F238E27FC236}">
                <a16:creationId xmlns:a16="http://schemas.microsoft.com/office/drawing/2014/main" id="{99FEE84E-53E9-4776-8DE8-E47A361BA88B}"/>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10" name="Right Triangle 2109">
            <a:extLst>
              <a:ext uri="{FF2B5EF4-FFF2-40B4-BE49-F238E27FC236}">
                <a16:creationId xmlns:a16="http://schemas.microsoft.com/office/drawing/2014/main" id="{1DD578AB-11F7-4ABA-B139-6DF21FC62151}"/>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12" name="Right Triangle 2111">
            <a:extLst>
              <a:ext uri="{FF2B5EF4-FFF2-40B4-BE49-F238E27FC236}">
                <a16:creationId xmlns:a16="http://schemas.microsoft.com/office/drawing/2014/main" id="{09E3E88F-E68D-4B1C-AF76-ECD20957E3DB}"/>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13" name="Right Triangle 2112">
            <a:extLst>
              <a:ext uri="{FF2B5EF4-FFF2-40B4-BE49-F238E27FC236}">
                <a16:creationId xmlns:a16="http://schemas.microsoft.com/office/drawing/2014/main" id="{A05A2D39-0F65-4AD7-BF84-3E6E866C0695}"/>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15" name="Right Triangle 2114">
            <a:extLst>
              <a:ext uri="{FF2B5EF4-FFF2-40B4-BE49-F238E27FC236}">
                <a16:creationId xmlns:a16="http://schemas.microsoft.com/office/drawing/2014/main" id="{206C9E9A-6F8E-4552-B214-16CC537D131E}"/>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16" name="Right Triangle 2115">
            <a:extLst>
              <a:ext uri="{FF2B5EF4-FFF2-40B4-BE49-F238E27FC236}">
                <a16:creationId xmlns:a16="http://schemas.microsoft.com/office/drawing/2014/main" id="{3ED89541-3BF3-4D8C-846E-F10D7392E273}"/>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20" name="Right Triangle 2119">
            <a:extLst>
              <a:ext uri="{FF2B5EF4-FFF2-40B4-BE49-F238E27FC236}">
                <a16:creationId xmlns:a16="http://schemas.microsoft.com/office/drawing/2014/main" id="{EC942C2D-CFE2-4BDD-927E-F517B4D27E93}"/>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21" name="Right Triangle 2120">
            <a:extLst>
              <a:ext uri="{FF2B5EF4-FFF2-40B4-BE49-F238E27FC236}">
                <a16:creationId xmlns:a16="http://schemas.microsoft.com/office/drawing/2014/main" id="{1F991860-0BB4-4313-9CBA-C8252877F9C6}"/>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24" name="Right Triangle 2123">
            <a:extLst>
              <a:ext uri="{FF2B5EF4-FFF2-40B4-BE49-F238E27FC236}">
                <a16:creationId xmlns:a16="http://schemas.microsoft.com/office/drawing/2014/main" id="{0F3E436A-1DF3-4950-A2C2-2692D87C4F8B}"/>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25" name="Right Triangle 2124">
            <a:extLst>
              <a:ext uri="{FF2B5EF4-FFF2-40B4-BE49-F238E27FC236}">
                <a16:creationId xmlns:a16="http://schemas.microsoft.com/office/drawing/2014/main" id="{611BB566-F2B3-4379-869F-A61ED31FEFD5}"/>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28" name="Right Triangle 2127">
            <a:extLst>
              <a:ext uri="{FF2B5EF4-FFF2-40B4-BE49-F238E27FC236}">
                <a16:creationId xmlns:a16="http://schemas.microsoft.com/office/drawing/2014/main" id="{6102792F-5D69-4653-A8F2-82B19B151911}"/>
              </a:ext>
            </a:extLst>
          </p:cNvPr>
          <p:cNvSpPr/>
          <p:nvPr/>
        </p:nvSpPr>
        <p:spPr bwMode="gray">
          <a:xfrm>
            <a:off x="4853815" y="1935283"/>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29" name="Right Triangle 2128">
            <a:extLst>
              <a:ext uri="{FF2B5EF4-FFF2-40B4-BE49-F238E27FC236}">
                <a16:creationId xmlns:a16="http://schemas.microsoft.com/office/drawing/2014/main" id="{1D3B37AD-78C0-404C-94A9-CC96B8C52AB4}"/>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34" name="Right Triangle 2133">
            <a:extLst>
              <a:ext uri="{FF2B5EF4-FFF2-40B4-BE49-F238E27FC236}">
                <a16:creationId xmlns:a16="http://schemas.microsoft.com/office/drawing/2014/main" id="{7894F63B-153D-4349-9487-44A5034AA3C7}"/>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36" name="Right Triangle 2135">
            <a:extLst>
              <a:ext uri="{FF2B5EF4-FFF2-40B4-BE49-F238E27FC236}">
                <a16:creationId xmlns:a16="http://schemas.microsoft.com/office/drawing/2014/main" id="{C0C9C94B-1222-4B72-8550-3B115A246D93}"/>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37" name="Right Triangle 2136">
            <a:extLst>
              <a:ext uri="{FF2B5EF4-FFF2-40B4-BE49-F238E27FC236}">
                <a16:creationId xmlns:a16="http://schemas.microsoft.com/office/drawing/2014/main" id="{206C50EE-8148-4C3D-A8F9-5FE072F38CC6}"/>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39" name="Right Triangle 2138">
            <a:extLst>
              <a:ext uri="{FF2B5EF4-FFF2-40B4-BE49-F238E27FC236}">
                <a16:creationId xmlns:a16="http://schemas.microsoft.com/office/drawing/2014/main" id="{17143BF8-78D1-4C18-A5C4-BAF1917944D5}"/>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40" name="Right Triangle 2139">
            <a:extLst>
              <a:ext uri="{FF2B5EF4-FFF2-40B4-BE49-F238E27FC236}">
                <a16:creationId xmlns:a16="http://schemas.microsoft.com/office/drawing/2014/main" id="{5A60B454-6649-4014-8D1D-2691C3312F7C}"/>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65" name="Right Triangle 1964">
            <a:extLst>
              <a:ext uri="{FF2B5EF4-FFF2-40B4-BE49-F238E27FC236}">
                <a16:creationId xmlns:a16="http://schemas.microsoft.com/office/drawing/2014/main" id="{E6E5B286-5BC6-4D27-A967-953C221DDC00}"/>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68" name="Right Triangle 1967">
            <a:extLst>
              <a:ext uri="{FF2B5EF4-FFF2-40B4-BE49-F238E27FC236}">
                <a16:creationId xmlns:a16="http://schemas.microsoft.com/office/drawing/2014/main" id="{2B376ABD-AA7C-4380-8A1C-BB4F59C70ED7}"/>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70" name="Right Triangle 1969">
            <a:extLst>
              <a:ext uri="{FF2B5EF4-FFF2-40B4-BE49-F238E27FC236}">
                <a16:creationId xmlns:a16="http://schemas.microsoft.com/office/drawing/2014/main" id="{572EB1AB-D7A9-4F0A-A21E-0693157DA579}"/>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71" name="Right Triangle 1970">
            <a:extLst>
              <a:ext uri="{FF2B5EF4-FFF2-40B4-BE49-F238E27FC236}">
                <a16:creationId xmlns:a16="http://schemas.microsoft.com/office/drawing/2014/main" id="{D05BA029-292B-4F5B-96F7-82AEBA8518B9}"/>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75" name="Right Triangle 1974">
            <a:extLst>
              <a:ext uri="{FF2B5EF4-FFF2-40B4-BE49-F238E27FC236}">
                <a16:creationId xmlns:a16="http://schemas.microsoft.com/office/drawing/2014/main" id="{178EC3AD-6FEE-4E45-86D1-E97050157EC9}"/>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76" name="Right Triangle 1975">
            <a:extLst>
              <a:ext uri="{FF2B5EF4-FFF2-40B4-BE49-F238E27FC236}">
                <a16:creationId xmlns:a16="http://schemas.microsoft.com/office/drawing/2014/main" id="{F9AE0C30-1FBA-46DD-A3D6-FD85D546063E}"/>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78" name="Right Triangle 1977">
            <a:extLst>
              <a:ext uri="{FF2B5EF4-FFF2-40B4-BE49-F238E27FC236}">
                <a16:creationId xmlns:a16="http://schemas.microsoft.com/office/drawing/2014/main" id="{1D359AD2-D340-479B-885A-D5DB9CA0833D}"/>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79" name="Right Triangle 1978">
            <a:extLst>
              <a:ext uri="{FF2B5EF4-FFF2-40B4-BE49-F238E27FC236}">
                <a16:creationId xmlns:a16="http://schemas.microsoft.com/office/drawing/2014/main" id="{8B387BA8-FAAB-4F63-B541-245EA131763B}"/>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82" name="Right Triangle 1981">
            <a:extLst>
              <a:ext uri="{FF2B5EF4-FFF2-40B4-BE49-F238E27FC236}">
                <a16:creationId xmlns:a16="http://schemas.microsoft.com/office/drawing/2014/main" id="{BC1D6466-33B3-4083-AFE6-DFCC19025C49}"/>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83" name="Right Triangle 1982">
            <a:extLst>
              <a:ext uri="{FF2B5EF4-FFF2-40B4-BE49-F238E27FC236}">
                <a16:creationId xmlns:a16="http://schemas.microsoft.com/office/drawing/2014/main" id="{77953615-F162-4400-B52C-35B2A7EC55E0}"/>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88" name="Right Triangle 1987">
            <a:extLst>
              <a:ext uri="{FF2B5EF4-FFF2-40B4-BE49-F238E27FC236}">
                <a16:creationId xmlns:a16="http://schemas.microsoft.com/office/drawing/2014/main" id="{4D4F3A31-B5C2-4590-AE82-E103E9F283D8}"/>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91" name="Right Triangle 1990">
            <a:extLst>
              <a:ext uri="{FF2B5EF4-FFF2-40B4-BE49-F238E27FC236}">
                <a16:creationId xmlns:a16="http://schemas.microsoft.com/office/drawing/2014/main" id="{4ED8D174-82E8-4892-8F21-835314E781CB}"/>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92" name="Right Triangle 1991">
            <a:extLst>
              <a:ext uri="{FF2B5EF4-FFF2-40B4-BE49-F238E27FC236}">
                <a16:creationId xmlns:a16="http://schemas.microsoft.com/office/drawing/2014/main" id="{86687566-64E1-457C-89E2-4B9C61932CD3}"/>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94" name="Right Triangle 1993">
            <a:extLst>
              <a:ext uri="{FF2B5EF4-FFF2-40B4-BE49-F238E27FC236}">
                <a16:creationId xmlns:a16="http://schemas.microsoft.com/office/drawing/2014/main" id="{C22DB837-F708-4639-9065-99A91AACEBD0}"/>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99" name="Right Triangle 1998">
            <a:extLst>
              <a:ext uri="{FF2B5EF4-FFF2-40B4-BE49-F238E27FC236}">
                <a16:creationId xmlns:a16="http://schemas.microsoft.com/office/drawing/2014/main" id="{6A788E85-3985-4156-AF64-CA51D0484984}"/>
              </a:ext>
            </a:extLst>
          </p:cNvPr>
          <p:cNvSpPr/>
          <p:nvPr/>
        </p:nvSpPr>
        <p:spPr bwMode="gray">
          <a:xfrm flipH="1" flipV="1">
            <a:off x="970817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00" name="Right Triangle 1999">
            <a:extLst>
              <a:ext uri="{FF2B5EF4-FFF2-40B4-BE49-F238E27FC236}">
                <a16:creationId xmlns:a16="http://schemas.microsoft.com/office/drawing/2014/main" id="{94558083-6AFF-46F6-8E0C-096848D16CAF}"/>
              </a:ext>
            </a:extLst>
          </p:cNvPr>
          <p:cNvSpPr/>
          <p:nvPr/>
        </p:nvSpPr>
        <p:spPr bwMode="gray">
          <a:xfrm rot="10800000" flipH="1" flipV="1">
            <a:off x="9708175"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02" name="Right Triangle 2001">
            <a:extLst>
              <a:ext uri="{FF2B5EF4-FFF2-40B4-BE49-F238E27FC236}">
                <a16:creationId xmlns:a16="http://schemas.microsoft.com/office/drawing/2014/main" id="{FFDEBEF5-9879-4820-A2E0-1C0E6B9CB80B}"/>
              </a:ext>
            </a:extLst>
          </p:cNvPr>
          <p:cNvSpPr/>
          <p:nvPr/>
        </p:nvSpPr>
        <p:spPr bwMode="gray">
          <a:xfrm rot="10800000" flipH="1">
            <a:off x="9708174"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05" name="Right Triangle 2004">
            <a:extLst>
              <a:ext uri="{FF2B5EF4-FFF2-40B4-BE49-F238E27FC236}">
                <a16:creationId xmlns:a16="http://schemas.microsoft.com/office/drawing/2014/main" id="{FAADE3CC-F18A-436E-9FAA-D97A1CEAB0D8}"/>
              </a:ext>
            </a:extLst>
          </p:cNvPr>
          <p:cNvSpPr/>
          <p:nvPr/>
        </p:nvSpPr>
        <p:spPr bwMode="gray">
          <a:xfrm flipH="1">
            <a:off x="9708174"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06" name="Right Triangle 2005">
            <a:extLst>
              <a:ext uri="{FF2B5EF4-FFF2-40B4-BE49-F238E27FC236}">
                <a16:creationId xmlns:a16="http://schemas.microsoft.com/office/drawing/2014/main" id="{A6DF877E-F512-4272-8411-07AA8F0597FA}"/>
              </a:ext>
            </a:extLst>
          </p:cNvPr>
          <p:cNvSpPr/>
          <p:nvPr/>
        </p:nvSpPr>
        <p:spPr bwMode="gray">
          <a:xfrm rot="10800000" flipH="1">
            <a:off x="9708174"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41" name="Freeform: Shape 240">
            <a:extLst>
              <a:ext uri="{FF2B5EF4-FFF2-40B4-BE49-F238E27FC236}">
                <a16:creationId xmlns:a16="http://schemas.microsoft.com/office/drawing/2014/main" id="{04ED73FD-D665-4D6A-A071-D88CC48E1BD2}"/>
              </a:ext>
            </a:extLst>
          </p:cNvPr>
          <p:cNvSpPr/>
          <p:nvPr/>
        </p:nvSpPr>
        <p:spPr bwMode="gray">
          <a:xfrm flipH="1">
            <a:off x="11651991" y="3880558"/>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40" name="Freeform: Shape 239">
            <a:extLst>
              <a:ext uri="{FF2B5EF4-FFF2-40B4-BE49-F238E27FC236}">
                <a16:creationId xmlns:a16="http://schemas.microsoft.com/office/drawing/2014/main" id="{DAACB6A8-5FFF-4D01-9B52-D8EE6770B36D}"/>
              </a:ext>
            </a:extLst>
          </p:cNvPr>
          <p:cNvSpPr/>
          <p:nvPr/>
        </p:nvSpPr>
        <p:spPr bwMode="gray">
          <a:xfrm flipH="1">
            <a:off x="11654562" y="3881844"/>
            <a:ext cx="545060"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37" name="Freeform: Shape 236">
            <a:extLst>
              <a:ext uri="{FF2B5EF4-FFF2-40B4-BE49-F238E27FC236}">
                <a16:creationId xmlns:a16="http://schemas.microsoft.com/office/drawing/2014/main" id="{D2647969-72F6-4EBD-8F45-8C71144016F7}"/>
              </a:ext>
            </a:extLst>
          </p:cNvPr>
          <p:cNvSpPr/>
          <p:nvPr/>
        </p:nvSpPr>
        <p:spPr bwMode="gray">
          <a:xfrm flipH="1">
            <a:off x="11651989" y="2365740"/>
            <a:ext cx="547633"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35" name="Freeform: Shape 234">
            <a:extLst>
              <a:ext uri="{FF2B5EF4-FFF2-40B4-BE49-F238E27FC236}">
                <a16:creationId xmlns:a16="http://schemas.microsoft.com/office/drawing/2014/main" id="{38C334F9-394F-4AA2-A4EF-C9F7AD2CB2DA}"/>
              </a:ext>
            </a:extLst>
          </p:cNvPr>
          <p:cNvSpPr/>
          <p:nvPr/>
        </p:nvSpPr>
        <p:spPr bwMode="gray">
          <a:xfrm flipH="1">
            <a:off x="11653276" y="3334354"/>
            <a:ext cx="546346"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34" name="Freeform: Shape 233">
            <a:extLst>
              <a:ext uri="{FF2B5EF4-FFF2-40B4-BE49-F238E27FC236}">
                <a16:creationId xmlns:a16="http://schemas.microsoft.com/office/drawing/2014/main" id="{3BC84EC7-85CD-4749-8F7D-D48DE50814AB}"/>
              </a:ext>
            </a:extLst>
          </p:cNvPr>
          <p:cNvSpPr/>
          <p:nvPr/>
        </p:nvSpPr>
        <p:spPr bwMode="gray">
          <a:xfrm flipH="1">
            <a:off x="11651991"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33" name="Freeform: Shape 232">
            <a:extLst>
              <a:ext uri="{FF2B5EF4-FFF2-40B4-BE49-F238E27FC236}">
                <a16:creationId xmlns:a16="http://schemas.microsoft.com/office/drawing/2014/main" id="{DF749C73-4E4B-457C-8945-7804E3C387D7}"/>
              </a:ext>
            </a:extLst>
          </p:cNvPr>
          <p:cNvSpPr/>
          <p:nvPr/>
        </p:nvSpPr>
        <p:spPr bwMode="gray">
          <a:xfrm flipH="1">
            <a:off x="11651991" y="3881844"/>
            <a:ext cx="547632"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45" name="Freeform: Shape 244">
            <a:extLst>
              <a:ext uri="{FF2B5EF4-FFF2-40B4-BE49-F238E27FC236}">
                <a16:creationId xmlns:a16="http://schemas.microsoft.com/office/drawing/2014/main" id="{C7CEF2F0-638A-4980-8929-051BBF2C7F2F}"/>
              </a:ext>
            </a:extLst>
          </p:cNvPr>
          <p:cNvSpPr/>
          <p:nvPr/>
        </p:nvSpPr>
        <p:spPr bwMode="gray">
          <a:xfrm rot="10800000" flipH="1">
            <a:off x="11651990" y="1942028"/>
            <a:ext cx="546361"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546219 w 546219"/>
              <a:gd name="connsiteY3" fmla="*/ 0 h 971203"/>
              <a:gd name="connsiteX4" fmla="*/ 0 w 546219"/>
              <a:gd name="connsiteY4" fmla="*/ 0 h 971203"/>
              <a:gd name="connsiteX5" fmla="*/ 0 w 546219"/>
              <a:gd name="connsiteY5" fmla="*/ 971203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71203">
                <a:moveTo>
                  <a:pt x="0" y="971203"/>
                </a:moveTo>
                <a:lnTo>
                  <a:pt x="546219" y="971203"/>
                </a:lnTo>
                <a:lnTo>
                  <a:pt x="546219" y="546219"/>
                </a:lnTo>
                <a:lnTo>
                  <a:pt x="546219" y="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19" name="Right Triangle 2018">
            <a:extLst>
              <a:ext uri="{FF2B5EF4-FFF2-40B4-BE49-F238E27FC236}">
                <a16:creationId xmlns:a16="http://schemas.microsoft.com/office/drawing/2014/main" id="{1D6819BD-8598-43CF-BFB1-6037AB55C207}"/>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20" name="Right Triangle 2019">
            <a:extLst>
              <a:ext uri="{FF2B5EF4-FFF2-40B4-BE49-F238E27FC236}">
                <a16:creationId xmlns:a16="http://schemas.microsoft.com/office/drawing/2014/main" id="{8EE356BC-0A71-4CD4-A095-BEC31A67A473}"/>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22" name="Right Triangle 2021">
            <a:extLst>
              <a:ext uri="{FF2B5EF4-FFF2-40B4-BE49-F238E27FC236}">
                <a16:creationId xmlns:a16="http://schemas.microsoft.com/office/drawing/2014/main" id="{409710D7-11B3-4620-9802-30238455809B}"/>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23" name="Right Triangle 2022">
            <a:extLst>
              <a:ext uri="{FF2B5EF4-FFF2-40B4-BE49-F238E27FC236}">
                <a16:creationId xmlns:a16="http://schemas.microsoft.com/office/drawing/2014/main" id="{8EFDF76A-4616-49AB-ABBD-CEA6DC584EFE}"/>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25" name="Right Triangle 2024">
            <a:extLst>
              <a:ext uri="{FF2B5EF4-FFF2-40B4-BE49-F238E27FC236}">
                <a16:creationId xmlns:a16="http://schemas.microsoft.com/office/drawing/2014/main" id="{EF4EC8A9-B6AF-403E-8785-406CEF3DBC24}"/>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26" name="Right Triangle 2025">
            <a:extLst>
              <a:ext uri="{FF2B5EF4-FFF2-40B4-BE49-F238E27FC236}">
                <a16:creationId xmlns:a16="http://schemas.microsoft.com/office/drawing/2014/main" id="{4AF60922-FA1C-4D75-BCA2-347740776023}"/>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30" name="Right Triangle 2029">
            <a:extLst>
              <a:ext uri="{FF2B5EF4-FFF2-40B4-BE49-F238E27FC236}">
                <a16:creationId xmlns:a16="http://schemas.microsoft.com/office/drawing/2014/main" id="{ABDD0D72-0532-41DC-8684-3A10E921B1E6}"/>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31" name="Right Triangle 2030">
            <a:extLst>
              <a:ext uri="{FF2B5EF4-FFF2-40B4-BE49-F238E27FC236}">
                <a16:creationId xmlns:a16="http://schemas.microsoft.com/office/drawing/2014/main" id="{99917340-BEED-401A-9164-5967390F4436}"/>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34" name="Right Triangle 2033">
            <a:extLst>
              <a:ext uri="{FF2B5EF4-FFF2-40B4-BE49-F238E27FC236}">
                <a16:creationId xmlns:a16="http://schemas.microsoft.com/office/drawing/2014/main" id="{F38CA0B6-9FFE-4D40-9D53-D500AD1C1C95}"/>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35" name="Right Triangle 2034">
            <a:extLst>
              <a:ext uri="{FF2B5EF4-FFF2-40B4-BE49-F238E27FC236}">
                <a16:creationId xmlns:a16="http://schemas.microsoft.com/office/drawing/2014/main" id="{8DD648D4-B2B7-4343-B218-8F2DFEEDFD90}"/>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38" name="Right Triangle 2037">
            <a:extLst>
              <a:ext uri="{FF2B5EF4-FFF2-40B4-BE49-F238E27FC236}">
                <a16:creationId xmlns:a16="http://schemas.microsoft.com/office/drawing/2014/main" id="{7879B82B-73B6-4FB8-8C3F-D741B69008BB}"/>
              </a:ext>
            </a:extLst>
          </p:cNvPr>
          <p:cNvSpPr/>
          <p:nvPr/>
        </p:nvSpPr>
        <p:spPr bwMode="gray">
          <a:xfrm>
            <a:off x="4853815" y="1935283"/>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39" name="Right Triangle 2038">
            <a:extLst>
              <a:ext uri="{FF2B5EF4-FFF2-40B4-BE49-F238E27FC236}">
                <a16:creationId xmlns:a16="http://schemas.microsoft.com/office/drawing/2014/main" id="{7EE5363B-53DC-4F89-AAC4-C853D7200D02}"/>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44" name="Right Triangle 2043">
            <a:extLst>
              <a:ext uri="{FF2B5EF4-FFF2-40B4-BE49-F238E27FC236}">
                <a16:creationId xmlns:a16="http://schemas.microsoft.com/office/drawing/2014/main" id="{814F1EB6-F00F-4E71-964F-EF0B01663B34}"/>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46" name="Right Triangle 2045">
            <a:extLst>
              <a:ext uri="{FF2B5EF4-FFF2-40B4-BE49-F238E27FC236}">
                <a16:creationId xmlns:a16="http://schemas.microsoft.com/office/drawing/2014/main" id="{915086CF-7425-481C-86AE-47D5C691F974}"/>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47" name="Right Triangle 2046">
            <a:extLst>
              <a:ext uri="{FF2B5EF4-FFF2-40B4-BE49-F238E27FC236}">
                <a16:creationId xmlns:a16="http://schemas.microsoft.com/office/drawing/2014/main" id="{16B9ABD7-7982-4680-86D4-36A21D276435}"/>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49" name="Right Triangle 2048">
            <a:extLst>
              <a:ext uri="{FF2B5EF4-FFF2-40B4-BE49-F238E27FC236}">
                <a16:creationId xmlns:a16="http://schemas.microsoft.com/office/drawing/2014/main" id="{D8B89FD3-FA21-4F0F-B055-5B666BAA55D2}"/>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50" name="Right Triangle 2049">
            <a:extLst>
              <a:ext uri="{FF2B5EF4-FFF2-40B4-BE49-F238E27FC236}">
                <a16:creationId xmlns:a16="http://schemas.microsoft.com/office/drawing/2014/main" id="{6766A0F2-5896-4389-87A6-23AE2C9D2509}"/>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75" name="Right Triangle 1874">
            <a:extLst>
              <a:ext uri="{FF2B5EF4-FFF2-40B4-BE49-F238E27FC236}">
                <a16:creationId xmlns:a16="http://schemas.microsoft.com/office/drawing/2014/main" id="{5FCC728E-10DD-4481-BA79-219E3F3D4DAC}"/>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78" name="Right Triangle 1877">
            <a:extLst>
              <a:ext uri="{FF2B5EF4-FFF2-40B4-BE49-F238E27FC236}">
                <a16:creationId xmlns:a16="http://schemas.microsoft.com/office/drawing/2014/main" id="{E7CA5C7D-A87F-472A-B875-62495FDEAF5F}"/>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80" name="Right Triangle 1879">
            <a:extLst>
              <a:ext uri="{FF2B5EF4-FFF2-40B4-BE49-F238E27FC236}">
                <a16:creationId xmlns:a16="http://schemas.microsoft.com/office/drawing/2014/main" id="{04BE22E5-646C-4420-BC1C-E6F9E03F4937}"/>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81" name="Right Triangle 1880">
            <a:extLst>
              <a:ext uri="{FF2B5EF4-FFF2-40B4-BE49-F238E27FC236}">
                <a16:creationId xmlns:a16="http://schemas.microsoft.com/office/drawing/2014/main" id="{3CE49CD1-BF2B-4866-AE49-94D6C933631B}"/>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85" name="Right Triangle 1884">
            <a:extLst>
              <a:ext uri="{FF2B5EF4-FFF2-40B4-BE49-F238E27FC236}">
                <a16:creationId xmlns:a16="http://schemas.microsoft.com/office/drawing/2014/main" id="{30AE22E4-EEFF-494C-84F3-421A9FDBED18}"/>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86" name="Right Triangle 1885">
            <a:extLst>
              <a:ext uri="{FF2B5EF4-FFF2-40B4-BE49-F238E27FC236}">
                <a16:creationId xmlns:a16="http://schemas.microsoft.com/office/drawing/2014/main" id="{8874D617-728D-4640-916C-D31B5FBE6E69}"/>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88" name="Right Triangle 1887">
            <a:extLst>
              <a:ext uri="{FF2B5EF4-FFF2-40B4-BE49-F238E27FC236}">
                <a16:creationId xmlns:a16="http://schemas.microsoft.com/office/drawing/2014/main" id="{DC72139E-279F-4070-B381-FB773D9FF72E}"/>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89" name="Right Triangle 1888">
            <a:extLst>
              <a:ext uri="{FF2B5EF4-FFF2-40B4-BE49-F238E27FC236}">
                <a16:creationId xmlns:a16="http://schemas.microsoft.com/office/drawing/2014/main" id="{EDCC7912-1A3E-4D24-9D79-DE041A6E4329}"/>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92" name="Right Triangle 1891">
            <a:extLst>
              <a:ext uri="{FF2B5EF4-FFF2-40B4-BE49-F238E27FC236}">
                <a16:creationId xmlns:a16="http://schemas.microsoft.com/office/drawing/2014/main" id="{F50CC2E1-0834-451A-AA95-EA8855B125D1}"/>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93" name="Right Triangle 1892">
            <a:extLst>
              <a:ext uri="{FF2B5EF4-FFF2-40B4-BE49-F238E27FC236}">
                <a16:creationId xmlns:a16="http://schemas.microsoft.com/office/drawing/2014/main" id="{3817AF85-24A1-47E4-A8F5-759512F8DAA5}"/>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98" name="Right Triangle 1897">
            <a:extLst>
              <a:ext uri="{FF2B5EF4-FFF2-40B4-BE49-F238E27FC236}">
                <a16:creationId xmlns:a16="http://schemas.microsoft.com/office/drawing/2014/main" id="{9D72D80E-C41F-4FA8-838C-1E61BAFFA0C5}"/>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01" name="Right Triangle 1900">
            <a:extLst>
              <a:ext uri="{FF2B5EF4-FFF2-40B4-BE49-F238E27FC236}">
                <a16:creationId xmlns:a16="http://schemas.microsoft.com/office/drawing/2014/main" id="{8C5A9E46-8335-4A0D-A2D7-E2799BA36966}"/>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02" name="Right Triangle 1901">
            <a:extLst>
              <a:ext uri="{FF2B5EF4-FFF2-40B4-BE49-F238E27FC236}">
                <a16:creationId xmlns:a16="http://schemas.microsoft.com/office/drawing/2014/main" id="{4470B8DC-3790-4FAE-85D2-9FF2BD64A934}"/>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04" name="Right Triangle 1903">
            <a:extLst>
              <a:ext uri="{FF2B5EF4-FFF2-40B4-BE49-F238E27FC236}">
                <a16:creationId xmlns:a16="http://schemas.microsoft.com/office/drawing/2014/main" id="{65B4272E-5456-426A-A5DE-6493100A48EC}"/>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09" name="Right Triangle 1908">
            <a:extLst>
              <a:ext uri="{FF2B5EF4-FFF2-40B4-BE49-F238E27FC236}">
                <a16:creationId xmlns:a16="http://schemas.microsoft.com/office/drawing/2014/main" id="{5EE3B165-4273-4820-9E19-8102CA9E567A}"/>
              </a:ext>
            </a:extLst>
          </p:cNvPr>
          <p:cNvSpPr/>
          <p:nvPr/>
        </p:nvSpPr>
        <p:spPr bwMode="gray">
          <a:xfrm flipH="1" flipV="1">
            <a:off x="970817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10" name="Right Triangle 1909">
            <a:extLst>
              <a:ext uri="{FF2B5EF4-FFF2-40B4-BE49-F238E27FC236}">
                <a16:creationId xmlns:a16="http://schemas.microsoft.com/office/drawing/2014/main" id="{F1F9E406-4998-4025-8A7A-BFEB88E3BFE7}"/>
              </a:ext>
            </a:extLst>
          </p:cNvPr>
          <p:cNvSpPr/>
          <p:nvPr/>
        </p:nvSpPr>
        <p:spPr bwMode="gray">
          <a:xfrm rot="10800000" flipH="1" flipV="1">
            <a:off x="9708176"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12" name="Right Triangle 1911">
            <a:extLst>
              <a:ext uri="{FF2B5EF4-FFF2-40B4-BE49-F238E27FC236}">
                <a16:creationId xmlns:a16="http://schemas.microsoft.com/office/drawing/2014/main" id="{C18674EB-E4BE-4A58-AB79-6A9E06C3C4FF}"/>
              </a:ext>
            </a:extLst>
          </p:cNvPr>
          <p:cNvSpPr/>
          <p:nvPr/>
        </p:nvSpPr>
        <p:spPr bwMode="gray">
          <a:xfrm rot="10800000" flipH="1">
            <a:off x="9708175"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15" name="Right Triangle 1914">
            <a:extLst>
              <a:ext uri="{FF2B5EF4-FFF2-40B4-BE49-F238E27FC236}">
                <a16:creationId xmlns:a16="http://schemas.microsoft.com/office/drawing/2014/main" id="{6D5BE61D-BDBA-4391-99B9-65051A307B70}"/>
              </a:ext>
            </a:extLst>
          </p:cNvPr>
          <p:cNvSpPr/>
          <p:nvPr/>
        </p:nvSpPr>
        <p:spPr bwMode="gray">
          <a:xfrm flipH="1">
            <a:off x="9708175"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16" name="Right Triangle 1915">
            <a:extLst>
              <a:ext uri="{FF2B5EF4-FFF2-40B4-BE49-F238E27FC236}">
                <a16:creationId xmlns:a16="http://schemas.microsoft.com/office/drawing/2014/main" id="{05ED0F0E-8D28-4555-9217-CB6761C745B3}"/>
              </a:ext>
            </a:extLst>
          </p:cNvPr>
          <p:cNvSpPr/>
          <p:nvPr/>
        </p:nvSpPr>
        <p:spPr bwMode="gray">
          <a:xfrm rot="10800000" flipH="1">
            <a:off x="9708175"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29" name="Freeform: Shape 228">
            <a:extLst>
              <a:ext uri="{FF2B5EF4-FFF2-40B4-BE49-F238E27FC236}">
                <a16:creationId xmlns:a16="http://schemas.microsoft.com/office/drawing/2014/main" id="{AC5E1B3C-46B3-4CFA-9D39-CCA736118F51}"/>
              </a:ext>
            </a:extLst>
          </p:cNvPr>
          <p:cNvSpPr/>
          <p:nvPr/>
        </p:nvSpPr>
        <p:spPr bwMode="gray">
          <a:xfrm flipH="1">
            <a:off x="11651991" y="3880558"/>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28" name="Freeform: Shape 227">
            <a:extLst>
              <a:ext uri="{FF2B5EF4-FFF2-40B4-BE49-F238E27FC236}">
                <a16:creationId xmlns:a16="http://schemas.microsoft.com/office/drawing/2014/main" id="{19FA3AA0-F2EF-437E-ADCE-048194A33E72}"/>
              </a:ext>
            </a:extLst>
          </p:cNvPr>
          <p:cNvSpPr/>
          <p:nvPr/>
        </p:nvSpPr>
        <p:spPr bwMode="gray">
          <a:xfrm flipH="1">
            <a:off x="11654562" y="3881844"/>
            <a:ext cx="545060"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25" name="Freeform: Shape 224">
            <a:extLst>
              <a:ext uri="{FF2B5EF4-FFF2-40B4-BE49-F238E27FC236}">
                <a16:creationId xmlns:a16="http://schemas.microsoft.com/office/drawing/2014/main" id="{FDF9BFF8-7F41-48EA-A947-A6BBD48D6F33}"/>
              </a:ext>
            </a:extLst>
          </p:cNvPr>
          <p:cNvSpPr/>
          <p:nvPr/>
        </p:nvSpPr>
        <p:spPr bwMode="gray">
          <a:xfrm flipH="1">
            <a:off x="11651989" y="2365740"/>
            <a:ext cx="547633"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23" name="Freeform: Shape 222">
            <a:extLst>
              <a:ext uri="{FF2B5EF4-FFF2-40B4-BE49-F238E27FC236}">
                <a16:creationId xmlns:a16="http://schemas.microsoft.com/office/drawing/2014/main" id="{B0AC770F-5A24-4AA8-AF5E-FC8750033853}"/>
              </a:ext>
            </a:extLst>
          </p:cNvPr>
          <p:cNvSpPr/>
          <p:nvPr/>
        </p:nvSpPr>
        <p:spPr bwMode="gray">
          <a:xfrm flipH="1">
            <a:off x="11653276" y="3334354"/>
            <a:ext cx="546346"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22" name="Freeform: Shape 221">
            <a:extLst>
              <a:ext uri="{FF2B5EF4-FFF2-40B4-BE49-F238E27FC236}">
                <a16:creationId xmlns:a16="http://schemas.microsoft.com/office/drawing/2014/main" id="{DDD7B8D0-1B08-4A21-B557-E83E4BA75602}"/>
              </a:ext>
            </a:extLst>
          </p:cNvPr>
          <p:cNvSpPr/>
          <p:nvPr/>
        </p:nvSpPr>
        <p:spPr bwMode="gray">
          <a:xfrm flipH="1">
            <a:off x="11651991"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21" name="Freeform: Shape 220">
            <a:extLst>
              <a:ext uri="{FF2B5EF4-FFF2-40B4-BE49-F238E27FC236}">
                <a16:creationId xmlns:a16="http://schemas.microsoft.com/office/drawing/2014/main" id="{CB5A6C26-DA04-4828-AA42-EBCEF28748D0}"/>
              </a:ext>
            </a:extLst>
          </p:cNvPr>
          <p:cNvSpPr/>
          <p:nvPr/>
        </p:nvSpPr>
        <p:spPr bwMode="gray">
          <a:xfrm flipH="1">
            <a:off x="11651991" y="3881844"/>
            <a:ext cx="547632"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8" name="Freeform: Shape 217">
            <a:extLst>
              <a:ext uri="{FF2B5EF4-FFF2-40B4-BE49-F238E27FC236}">
                <a16:creationId xmlns:a16="http://schemas.microsoft.com/office/drawing/2014/main" id="{88159924-FDA3-448C-8010-DBEF3EB85746}"/>
              </a:ext>
            </a:extLst>
          </p:cNvPr>
          <p:cNvSpPr/>
          <p:nvPr/>
        </p:nvSpPr>
        <p:spPr bwMode="gray">
          <a:xfrm rot="10800000" flipH="1">
            <a:off x="11651991" y="3880557"/>
            <a:ext cx="2572" cy="1286"/>
          </a:xfrm>
          <a:custGeom>
            <a:avLst/>
            <a:gdLst>
              <a:gd name="connsiteX0" fmla="*/ 1285 w 2571"/>
              <a:gd name="connsiteY0" fmla="*/ 1286 h 1286"/>
              <a:gd name="connsiteX1" fmla="*/ 2571 w 2571"/>
              <a:gd name="connsiteY1" fmla="*/ 0 h 1286"/>
              <a:gd name="connsiteX2" fmla="*/ 0 w 2571"/>
              <a:gd name="connsiteY2" fmla="*/ 0 h 1286"/>
              <a:gd name="connsiteX3" fmla="*/ 0 w 2571"/>
              <a:gd name="connsiteY3" fmla="*/ 1 h 1286"/>
              <a:gd name="connsiteX4" fmla="*/ 1285 w 2571"/>
              <a:gd name="connsiteY4" fmla="*/ 1286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5" y="1286"/>
                </a:moveTo>
                <a:lnTo>
                  <a:pt x="2571" y="0"/>
                </a:lnTo>
                <a:lnTo>
                  <a:pt x="0" y="0"/>
                </a:lnTo>
                <a:lnTo>
                  <a:pt x="0" y="1"/>
                </a:lnTo>
                <a:lnTo>
                  <a:pt x="1285" y="1286"/>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7" name="Freeform: Shape 216">
            <a:extLst>
              <a:ext uri="{FF2B5EF4-FFF2-40B4-BE49-F238E27FC236}">
                <a16:creationId xmlns:a16="http://schemas.microsoft.com/office/drawing/2014/main" id="{969C33E1-B136-43CD-AE39-A5CBB8735844}"/>
              </a:ext>
            </a:extLst>
          </p:cNvPr>
          <p:cNvSpPr/>
          <p:nvPr/>
        </p:nvSpPr>
        <p:spPr bwMode="gray">
          <a:xfrm rot="10800000" flipH="1">
            <a:off x="11654561" y="3881843"/>
            <a:ext cx="543790" cy="543648"/>
          </a:xfrm>
          <a:custGeom>
            <a:avLst/>
            <a:gdLst>
              <a:gd name="connsiteX0" fmla="*/ 0 w 543648"/>
              <a:gd name="connsiteY0" fmla="*/ 543648 h 543648"/>
              <a:gd name="connsiteX1" fmla="*/ 543648 w 543648"/>
              <a:gd name="connsiteY1" fmla="*/ 543648 h 543648"/>
              <a:gd name="connsiteX2" fmla="*/ 543648 w 543648"/>
              <a:gd name="connsiteY2" fmla="*/ 0 h 543648"/>
              <a:gd name="connsiteX3" fmla="*/ 0 w 543648"/>
              <a:gd name="connsiteY3" fmla="*/ 543648 h 543648"/>
            </a:gdLst>
            <a:ahLst/>
            <a:cxnLst>
              <a:cxn ang="0">
                <a:pos x="connsiteX0" y="connsiteY0"/>
              </a:cxn>
              <a:cxn ang="0">
                <a:pos x="connsiteX1" y="connsiteY1"/>
              </a:cxn>
              <a:cxn ang="0">
                <a:pos x="connsiteX2" y="connsiteY2"/>
              </a:cxn>
              <a:cxn ang="0">
                <a:pos x="connsiteX3" y="connsiteY3"/>
              </a:cxn>
            </a:cxnLst>
            <a:rect l="l" t="t" r="r" b="b"/>
            <a:pathLst>
              <a:path w="543648" h="543648">
                <a:moveTo>
                  <a:pt x="0" y="543648"/>
                </a:moveTo>
                <a:lnTo>
                  <a:pt x="543648" y="543648"/>
                </a:lnTo>
                <a:lnTo>
                  <a:pt x="543648" y="0"/>
                </a:lnTo>
                <a:lnTo>
                  <a:pt x="0" y="543648"/>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4" name="Freeform: Shape 213">
            <a:extLst>
              <a:ext uri="{FF2B5EF4-FFF2-40B4-BE49-F238E27FC236}">
                <a16:creationId xmlns:a16="http://schemas.microsoft.com/office/drawing/2014/main" id="{C90144CD-CCF9-4EFE-84E7-014729DB2848}"/>
              </a:ext>
            </a:extLst>
          </p:cNvPr>
          <p:cNvSpPr/>
          <p:nvPr/>
        </p:nvSpPr>
        <p:spPr bwMode="gray">
          <a:xfrm rot="10800000" flipH="1">
            <a:off x="11651989" y="1942028"/>
            <a:ext cx="546362" cy="971203"/>
          </a:xfrm>
          <a:custGeom>
            <a:avLst/>
            <a:gdLst>
              <a:gd name="connsiteX0" fmla="*/ 0 w 546220"/>
              <a:gd name="connsiteY0" fmla="*/ 971203 h 971203"/>
              <a:gd name="connsiteX1" fmla="*/ 546220 w 546220"/>
              <a:gd name="connsiteY1" fmla="*/ 971203 h 971203"/>
              <a:gd name="connsiteX2" fmla="*/ 546220 w 546220"/>
              <a:gd name="connsiteY2" fmla="*/ 546220 h 971203"/>
              <a:gd name="connsiteX3" fmla="*/ 0 w 546220"/>
              <a:gd name="connsiteY3" fmla="*/ 0 h 971203"/>
              <a:gd name="connsiteX4" fmla="*/ 0 w 546220"/>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20" h="971203">
                <a:moveTo>
                  <a:pt x="0" y="971203"/>
                </a:moveTo>
                <a:lnTo>
                  <a:pt x="546220" y="971203"/>
                </a:lnTo>
                <a:lnTo>
                  <a:pt x="546220" y="54622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3" name="Freeform: Shape 212">
            <a:extLst>
              <a:ext uri="{FF2B5EF4-FFF2-40B4-BE49-F238E27FC236}">
                <a16:creationId xmlns:a16="http://schemas.microsoft.com/office/drawing/2014/main" id="{4B31D812-5C48-4B80-8E11-C181C38366FA}"/>
              </a:ext>
            </a:extLst>
          </p:cNvPr>
          <p:cNvSpPr/>
          <p:nvPr/>
        </p:nvSpPr>
        <p:spPr bwMode="gray">
          <a:xfrm rot="10800000" flipH="1">
            <a:off x="11653275" y="3335623"/>
            <a:ext cx="545076" cy="546220"/>
          </a:xfrm>
          <a:custGeom>
            <a:avLst/>
            <a:gdLst>
              <a:gd name="connsiteX0" fmla="*/ 544934 w 544934"/>
              <a:gd name="connsiteY0" fmla="*/ 546220 h 546220"/>
              <a:gd name="connsiteX1" fmla="*/ 544934 w 544934"/>
              <a:gd name="connsiteY1" fmla="*/ 0 h 546220"/>
              <a:gd name="connsiteX2" fmla="*/ 1286 w 544934"/>
              <a:gd name="connsiteY2" fmla="*/ 0 h 546220"/>
              <a:gd name="connsiteX3" fmla="*/ 0 w 544934"/>
              <a:gd name="connsiteY3" fmla="*/ 1286 h 546220"/>
              <a:gd name="connsiteX4" fmla="*/ 544934 w 544934"/>
              <a:gd name="connsiteY4" fmla="*/ 546220 h 5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34" h="546220">
                <a:moveTo>
                  <a:pt x="544934" y="546220"/>
                </a:moveTo>
                <a:lnTo>
                  <a:pt x="544934" y="0"/>
                </a:lnTo>
                <a:lnTo>
                  <a:pt x="1286" y="0"/>
                </a:lnTo>
                <a:lnTo>
                  <a:pt x="0" y="1286"/>
                </a:lnTo>
                <a:lnTo>
                  <a:pt x="544934" y="54622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2" name="Freeform: Shape 211">
            <a:extLst>
              <a:ext uri="{FF2B5EF4-FFF2-40B4-BE49-F238E27FC236}">
                <a16:creationId xmlns:a16="http://schemas.microsoft.com/office/drawing/2014/main" id="{A9F0B558-8DF2-447D-B052-3931855F11FC}"/>
              </a:ext>
            </a:extLst>
          </p:cNvPr>
          <p:cNvSpPr/>
          <p:nvPr/>
        </p:nvSpPr>
        <p:spPr bwMode="gray">
          <a:xfrm rot="10800000" flipH="1">
            <a:off x="11651991" y="3879272"/>
            <a:ext cx="1285" cy="2570"/>
          </a:xfrm>
          <a:custGeom>
            <a:avLst/>
            <a:gdLst>
              <a:gd name="connsiteX0" fmla="*/ 0 w 1285"/>
              <a:gd name="connsiteY0" fmla="*/ 2570 h 2570"/>
              <a:gd name="connsiteX1" fmla="*/ 1285 w 1285"/>
              <a:gd name="connsiteY1" fmla="*/ 1285 h 2570"/>
              <a:gd name="connsiteX2" fmla="*/ 0 w 1285"/>
              <a:gd name="connsiteY2" fmla="*/ 0 h 2570"/>
              <a:gd name="connsiteX3" fmla="*/ 0 w 1285"/>
              <a:gd name="connsiteY3" fmla="*/ 2570 h 2570"/>
            </a:gdLst>
            <a:ahLst/>
            <a:cxnLst>
              <a:cxn ang="0">
                <a:pos x="connsiteX0" y="connsiteY0"/>
              </a:cxn>
              <a:cxn ang="0">
                <a:pos x="connsiteX1" y="connsiteY1"/>
              </a:cxn>
              <a:cxn ang="0">
                <a:pos x="connsiteX2" y="connsiteY2"/>
              </a:cxn>
              <a:cxn ang="0">
                <a:pos x="connsiteX3" y="connsiteY3"/>
              </a:cxn>
            </a:cxnLst>
            <a:rect l="l" t="t" r="r" b="b"/>
            <a:pathLst>
              <a:path w="1285" h="2570">
                <a:moveTo>
                  <a:pt x="0" y="2570"/>
                </a:moveTo>
                <a:lnTo>
                  <a:pt x="1285" y="1285"/>
                </a:lnTo>
                <a:lnTo>
                  <a:pt x="0" y="0"/>
                </a:lnTo>
                <a:lnTo>
                  <a:pt x="0" y="257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1" name="Freeform: Shape 210">
            <a:extLst>
              <a:ext uri="{FF2B5EF4-FFF2-40B4-BE49-F238E27FC236}">
                <a16:creationId xmlns:a16="http://schemas.microsoft.com/office/drawing/2014/main" id="{DCA9266A-3540-4755-B797-3A415AFFB846}"/>
              </a:ext>
            </a:extLst>
          </p:cNvPr>
          <p:cNvSpPr/>
          <p:nvPr/>
        </p:nvSpPr>
        <p:spPr bwMode="gray">
          <a:xfrm rot="10800000" flipH="1">
            <a:off x="11651991" y="3881843"/>
            <a:ext cx="546361" cy="968632"/>
          </a:xfrm>
          <a:custGeom>
            <a:avLst/>
            <a:gdLst>
              <a:gd name="connsiteX0" fmla="*/ 0 w 546219"/>
              <a:gd name="connsiteY0" fmla="*/ 968632 h 968632"/>
              <a:gd name="connsiteX1" fmla="*/ 2571 w 546219"/>
              <a:gd name="connsiteY1" fmla="*/ 968632 h 968632"/>
              <a:gd name="connsiteX2" fmla="*/ 546219 w 546219"/>
              <a:gd name="connsiteY2" fmla="*/ 424984 h 968632"/>
              <a:gd name="connsiteX3" fmla="*/ 546219 w 546219"/>
              <a:gd name="connsiteY3" fmla="*/ 0 h 968632"/>
              <a:gd name="connsiteX4" fmla="*/ 0 w 546219"/>
              <a:gd name="connsiteY4" fmla="*/ 0 h 968632"/>
              <a:gd name="connsiteX5" fmla="*/ 0 w 546219"/>
              <a:gd name="connsiteY5" fmla="*/ 968632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68632">
                <a:moveTo>
                  <a:pt x="0" y="968632"/>
                </a:moveTo>
                <a:lnTo>
                  <a:pt x="2571" y="968632"/>
                </a:lnTo>
                <a:lnTo>
                  <a:pt x="546219" y="424984"/>
                </a:lnTo>
                <a:lnTo>
                  <a:pt x="546219" y="0"/>
                </a:lnTo>
                <a:lnTo>
                  <a:pt x="0" y="0"/>
                </a:lnTo>
                <a:lnTo>
                  <a:pt x="0" y="968632"/>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29" name="Right Triangle 1928">
            <a:extLst>
              <a:ext uri="{FF2B5EF4-FFF2-40B4-BE49-F238E27FC236}">
                <a16:creationId xmlns:a16="http://schemas.microsoft.com/office/drawing/2014/main" id="{1A17EDC8-CE1B-4CD2-8335-693D7D36208D}"/>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30" name="Right Triangle 1929">
            <a:extLst>
              <a:ext uri="{FF2B5EF4-FFF2-40B4-BE49-F238E27FC236}">
                <a16:creationId xmlns:a16="http://schemas.microsoft.com/office/drawing/2014/main" id="{32211C5B-F93E-46B8-91F9-81B3CC430F4A}"/>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32" name="Right Triangle 1931">
            <a:extLst>
              <a:ext uri="{FF2B5EF4-FFF2-40B4-BE49-F238E27FC236}">
                <a16:creationId xmlns:a16="http://schemas.microsoft.com/office/drawing/2014/main" id="{C354B561-AC71-4339-9C52-AF1DD5D8E84E}"/>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33" name="Right Triangle 1932">
            <a:extLst>
              <a:ext uri="{FF2B5EF4-FFF2-40B4-BE49-F238E27FC236}">
                <a16:creationId xmlns:a16="http://schemas.microsoft.com/office/drawing/2014/main" id="{F5BEC7E4-9BF3-4726-9719-B4AD64A02B4E}"/>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35" name="Right Triangle 1934">
            <a:extLst>
              <a:ext uri="{FF2B5EF4-FFF2-40B4-BE49-F238E27FC236}">
                <a16:creationId xmlns:a16="http://schemas.microsoft.com/office/drawing/2014/main" id="{DE653FB1-2AF9-4CE6-A301-ED6C510FA426}"/>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36" name="Right Triangle 1935">
            <a:extLst>
              <a:ext uri="{FF2B5EF4-FFF2-40B4-BE49-F238E27FC236}">
                <a16:creationId xmlns:a16="http://schemas.microsoft.com/office/drawing/2014/main" id="{F1410CEB-F7C1-4F72-A067-D9EA57311881}"/>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40" name="Right Triangle 1939">
            <a:extLst>
              <a:ext uri="{FF2B5EF4-FFF2-40B4-BE49-F238E27FC236}">
                <a16:creationId xmlns:a16="http://schemas.microsoft.com/office/drawing/2014/main" id="{7D3E491A-0D22-4238-B3A1-3B24622C460F}"/>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41" name="Right Triangle 1940">
            <a:extLst>
              <a:ext uri="{FF2B5EF4-FFF2-40B4-BE49-F238E27FC236}">
                <a16:creationId xmlns:a16="http://schemas.microsoft.com/office/drawing/2014/main" id="{3375337F-16F5-42A7-9F6E-F6C29C0A1F13}"/>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44" name="Right Triangle 1943">
            <a:extLst>
              <a:ext uri="{FF2B5EF4-FFF2-40B4-BE49-F238E27FC236}">
                <a16:creationId xmlns:a16="http://schemas.microsoft.com/office/drawing/2014/main" id="{3BF4CE44-35C7-4950-9407-D01B1056BDA9}"/>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45" name="Right Triangle 1944">
            <a:extLst>
              <a:ext uri="{FF2B5EF4-FFF2-40B4-BE49-F238E27FC236}">
                <a16:creationId xmlns:a16="http://schemas.microsoft.com/office/drawing/2014/main" id="{88C4A149-5042-458D-861D-516DF9C62184}"/>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48" name="Right Triangle 1947">
            <a:extLst>
              <a:ext uri="{FF2B5EF4-FFF2-40B4-BE49-F238E27FC236}">
                <a16:creationId xmlns:a16="http://schemas.microsoft.com/office/drawing/2014/main" id="{B1E84913-8781-4BF2-A9B8-3F93C2ED5B44}"/>
              </a:ext>
            </a:extLst>
          </p:cNvPr>
          <p:cNvSpPr/>
          <p:nvPr/>
        </p:nvSpPr>
        <p:spPr bwMode="gray">
          <a:xfrm>
            <a:off x="4853815"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49" name="Right Triangle 1948">
            <a:extLst>
              <a:ext uri="{FF2B5EF4-FFF2-40B4-BE49-F238E27FC236}">
                <a16:creationId xmlns:a16="http://schemas.microsoft.com/office/drawing/2014/main" id="{92238CB4-814A-4247-9BA6-25C7C4F20C40}"/>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54" name="Right Triangle 1953">
            <a:extLst>
              <a:ext uri="{FF2B5EF4-FFF2-40B4-BE49-F238E27FC236}">
                <a16:creationId xmlns:a16="http://schemas.microsoft.com/office/drawing/2014/main" id="{F97D4B2A-624C-4F0B-A240-99FAF3ED0363}"/>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56" name="Right Triangle 1955">
            <a:extLst>
              <a:ext uri="{FF2B5EF4-FFF2-40B4-BE49-F238E27FC236}">
                <a16:creationId xmlns:a16="http://schemas.microsoft.com/office/drawing/2014/main" id="{08471D48-809B-47B7-ADF7-31302F343639}"/>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57" name="Right Triangle 1956">
            <a:extLst>
              <a:ext uri="{FF2B5EF4-FFF2-40B4-BE49-F238E27FC236}">
                <a16:creationId xmlns:a16="http://schemas.microsoft.com/office/drawing/2014/main" id="{5FBBD2AD-7E7A-4AF8-ADE7-5917EB76A144}"/>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59" name="Right Triangle 1958">
            <a:extLst>
              <a:ext uri="{FF2B5EF4-FFF2-40B4-BE49-F238E27FC236}">
                <a16:creationId xmlns:a16="http://schemas.microsoft.com/office/drawing/2014/main" id="{221563F9-8BA0-454A-A09A-8E732A94465F}"/>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60" name="Right Triangle 1959">
            <a:extLst>
              <a:ext uri="{FF2B5EF4-FFF2-40B4-BE49-F238E27FC236}">
                <a16:creationId xmlns:a16="http://schemas.microsoft.com/office/drawing/2014/main" id="{8F694D62-B3D5-45BE-8E68-322292921C60}"/>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695" name="Rectangle 1694">
            <a:extLst>
              <a:ext uri="{FF2B5EF4-FFF2-40B4-BE49-F238E27FC236}">
                <a16:creationId xmlns:a16="http://schemas.microsoft.com/office/drawing/2014/main" id="{CF0B000B-1602-4E1A-8914-3360980A796A}"/>
              </a:ext>
            </a:extLst>
          </p:cNvPr>
          <p:cNvSpPr/>
          <p:nvPr/>
        </p:nvSpPr>
        <p:spPr bwMode="gray">
          <a:xfrm>
            <a:off x="2908" y="1942027"/>
            <a:ext cx="4850906" cy="2908450"/>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kern="0">
              <a:solidFill>
                <a:prstClr val="white"/>
              </a:solidFill>
              <a:latin typeface="Verdana"/>
            </a:endParaRPr>
          </a:p>
        </p:txBody>
      </p:sp>
      <p:sp>
        <p:nvSpPr>
          <p:cNvPr id="1698" name="Right Triangle 1697">
            <a:extLst>
              <a:ext uri="{FF2B5EF4-FFF2-40B4-BE49-F238E27FC236}">
                <a16:creationId xmlns:a16="http://schemas.microsoft.com/office/drawing/2014/main" id="{8A967AB6-1A35-4BA9-B02C-1987FF6DF036}"/>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01" name="Right Triangle 1700">
            <a:extLst>
              <a:ext uri="{FF2B5EF4-FFF2-40B4-BE49-F238E27FC236}">
                <a16:creationId xmlns:a16="http://schemas.microsoft.com/office/drawing/2014/main" id="{65BEB17A-3527-47DA-B83A-44D0DE236CCA}"/>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03" name="Right Triangle 1702">
            <a:extLst>
              <a:ext uri="{FF2B5EF4-FFF2-40B4-BE49-F238E27FC236}">
                <a16:creationId xmlns:a16="http://schemas.microsoft.com/office/drawing/2014/main" id="{075412DE-7A4B-4274-B4F3-F3723B393212}"/>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04" name="Right Triangle 1703">
            <a:extLst>
              <a:ext uri="{FF2B5EF4-FFF2-40B4-BE49-F238E27FC236}">
                <a16:creationId xmlns:a16="http://schemas.microsoft.com/office/drawing/2014/main" id="{94D95818-DDBE-4E10-B3B5-517E8DB9AD54}"/>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08" name="Right Triangle 1707">
            <a:extLst>
              <a:ext uri="{FF2B5EF4-FFF2-40B4-BE49-F238E27FC236}">
                <a16:creationId xmlns:a16="http://schemas.microsoft.com/office/drawing/2014/main" id="{B48F1ECF-5DCA-4DD5-ABA6-B080228C92B6}"/>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09" name="Right Triangle 1708">
            <a:extLst>
              <a:ext uri="{FF2B5EF4-FFF2-40B4-BE49-F238E27FC236}">
                <a16:creationId xmlns:a16="http://schemas.microsoft.com/office/drawing/2014/main" id="{5C85BD51-83F7-4323-B529-4720D347A7F1}"/>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11" name="Right Triangle 1710">
            <a:extLst>
              <a:ext uri="{FF2B5EF4-FFF2-40B4-BE49-F238E27FC236}">
                <a16:creationId xmlns:a16="http://schemas.microsoft.com/office/drawing/2014/main" id="{8F90C316-3E5C-4804-9F3A-269CB3F78CC7}"/>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12" name="Right Triangle 1711">
            <a:extLst>
              <a:ext uri="{FF2B5EF4-FFF2-40B4-BE49-F238E27FC236}">
                <a16:creationId xmlns:a16="http://schemas.microsoft.com/office/drawing/2014/main" id="{AD24879C-6330-40AC-B990-9E00C001F11C}"/>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15" name="Right Triangle 1714">
            <a:extLst>
              <a:ext uri="{FF2B5EF4-FFF2-40B4-BE49-F238E27FC236}">
                <a16:creationId xmlns:a16="http://schemas.microsoft.com/office/drawing/2014/main" id="{B3C2894D-717C-4C61-9CF6-EAA63EBFD4F8}"/>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16" name="Right Triangle 1715">
            <a:extLst>
              <a:ext uri="{FF2B5EF4-FFF2-40B4-BE49-F238E27FC236}">
                <a16:creationId xmlns:a16="http://schemas.microsoft.com/office/drawing/2014/main" id="{F9464778-02DF-4573-9DBF-1E10BCA9673E}"/>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21" name="Right Triangle 1720">
            <a:extLst>
              <a:ext uri="{FF2B5EF4-FFF2-40B4-BE49-F238E27FC236}">
                <a16:creationId xmlns:a16="http://schemas.microsoft.com/office/drawing/2014/main" id="{C7EA8E37-7EEC-4358-8695-4EC9D0C5BA34}"/>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24" name="Right Triangle 1723">
            <a:extLst>
              <a:ext uri="{FF2B5EF4-FFF2-40B4-BE49-F238E27FC236}">
                <a16:creationId xmlns:a16="http://schemas.microsoft.com/office/drawing/2014/main" id="{60949105-9A34-4BC1-9978-C6B2FFBF0256}"/>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25" name="Right Triangle 1724">
            <a:extLst>
              <a:ext uri="{FF2B5EF4-FFF2-40B4-BE49-F238E27FC236}">
                <a16:creationId xmlns:a16="http://schemas.microsoft.com/office/drawing/2014/main" id="{547950FC-DFEB-4A82-9A35-B44D1EE3CE1D}"/>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27" name="Right Triangle 1726">
            <a:extLst>
              <a:ext uri="{FF2B5EF4-FFF2-40B4-BE49-F238E27FC236}">
                <a16:creationId xmlns:a16="http://schemas.microsoft.com/office/drawing/2014/main" id="{5A9B53D1-7AD2-4A7F-B91E-BCC2DC20EA4F}"/>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31" name="Right Triangle 1730">
            <a:extLst>
              <a:ext uri="{FF2B5EF4-FFF2-40B4-BE49-F238E27FC236}">
                <a16:creationId xmlns:a16="http://schemas.microsoft.com/office/drawing/2014/main" id="{01CD94E0-0488-4EC6-A6F3-ADBE8B1F213B}"/>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32" name="Right Triangle 1731">
            <a:extLst>
              <a:ext uri="{FF2B5EF4-FFF2-40B4-BE49-F238E27FC236}">
                <a16:creationId xmlns:a16="http://schemas.microsoft.com/office/drawing/2014/main" id="{BFC1ADAC-57C0-402C-9D6C-09B69D1036E0}"/>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35" name="Right Triangle 1734">
            <a:extLst>
              <a:ext uri="{FF2B5EF4-FFF2-40B4-BE49-F238E27FC236}">
                <a16:creationId xmlns:a16="http://schemas.microsoft.com/office/drawing/2014/main" id="{62E7957D-308B-4C70-BC13-C5ECACED85B2}"/>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36" name="Right Triangle 1735">
            <a:extLst>
              <a:ext uri="{FF2B5EF4-FFF2-40B4-BE49-F238E27FC236}">
                <a16:creationId xmlns:a16="http://schemas.microsoft.com/office/drawing/2014/main" id="{616EC3B2-7AE3-4B29-9B6F-09EC1F376CD5}"/>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39" name="Right Triangle 1738">
            <a:extLst>
              <a:ext uri="{FF2B5EF4-FFF2-40B4-BE49-F238E27FC236}">
                <a16:creationId xmlns:a16="http://schemas.microsoft.com/office/drawing/2014/main" id="{B314C31D-AEF2-4F11-9551-DBA6BB14A6F0}"/>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40" name="Right Triangle 1739">
            <a:extLst>
              <a:ext uri="{FF2B5EF4-FFF2-40B4-BE49-F238E27FC236}">
                <a16:creationId xmlns:a16="http://schemas.microsoft.com/office/drawing/2014/main" id="{62D194F1-0E45-4236-BB06-134026EFBB07}"/>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45" name="Right Triangle 1744">
            <a:extLst>
              <a:ext uri="{FF2B5EF4-FFF2-40B4-BE49-F238E27FC236}">
                <a16:creationId xmlns:a16="http://schemas.microsoft.com/office/drawing/2014/main" id="{FEC0DCDF-2BB5-4C71-B14B-D27E85DF2037}"/>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47" name="Right Triangle 1746">
            <a:extLst>
              <a:ext uri="{FF2B5EF4-FFF2-40B4-BE49-F238E27FC236}">
                <a16:creationId xmlns:a16="http://schemas.microsoft.com/office/drawing/2014/main" id="{123E3930-5F73-4D7E-9814-DB1AB9CAFE29}"/>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48" name="Right Triangle 1747">
            <a:extLst>
              <a:ext uri="{FF2B5EF4-FFF2-40B4-BE49-F238E27FC236}">
                <a16:creationId xmlns:a16="http://schemas.microsoft.com/office/drawing/2014/main" id="{25BBDDF8-B4A2-44F5-9832-686BBCDD8A8A}"/>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50" name="Right Triangle 1749">
            <a:extLst>
              <a:ext uri="{FF2B5EF4-FFF2-40B4-BE49-F238E27FC236}">
                <a16:creationId xmlns:a16="http://schemas.microsoft.com/office/drawing/2014/main" id="{189C5DF1-553A-43D6-B22E-1A2D2577EBF7}"/>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51" name="Right Triangle 1750">
            <a:extLst>
              <a:ext uri="{FF2B5EF4-FFF2-40B4-BE49-F238E27FC236}">
                <a16:creationId xmlns:a16="http://schemas.microsoft.com/office/drawing/2014/main" id="{B9253246-D884-404B-86EE-1D175BF07061}"/>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56" name="Right Triangle 1755">
            <a:extLst>
              <a:ext uri="{FF2B5EF4-FFF2-40B4-BE49-F238E27FC236}">
                <a16:creationId xmlns:a16="http://schemas.microsoft.com/office/drawing/2014/main" id="{F6B5048F-B969-40B2-A297-03F167D9C592}"/>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59" name="Right Triangle 1758">
            <a:extLst>
              <a:ext uri="{FF2B5EF4-FFF2-40B4-BE49-F238E27FC236}">
                <a16:creationId xmlns:a16="http://schemas.microsoft.com/office/drawing/2014/main" id="{76B68CF3-797A-4A0F-95DD-AA15E03B2A61}"/>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61" name="Right Triangle 1760">
            <a:extLst>
              <a:ext uri="{FF2B5EF4-FFF2-40B4-BE49-F238E27FC236}">
                <a16:creationId xmlns:a16="http://schemas.microsoft.com/office/drawing/2014/main" id="{17359F58-764B-474C-9743-FFAFD928E08E}"/>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62" name="Right Triangle 1761">
            <a:extLst>
              <a:ext uri="{FF2B5EF4-FFF2-40B4-BE49-F238E27FC236}">
                <a16:creationId xmlns:a16="http://schemas.microsoft.com/office/drawing/2014/main" id="{E5066427-10CE-44BA-925E-99D54F680A6A}"/>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66" name="Right Triangle 1765">
            <a:extLst>
              <a:ext uri="{FF2B5EF4-FFF2-40B4-BE49-F238E27FC236}">
                <a16:creationId xmlns:a16="http://schemas.microsoft.com/office/drawing/2014/main" id="{6E03E546-B9E5-4113-896A-6831698A37F0}"/>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67" name="Right Triangle 1766">
            <a:extLst>
              <a:ext uri="{FF2B5EF4-FFF2-40B4-BE49-F238E27FC236}">
                <a16:creationId xmlns:a16="http://schemas.microsoft.com/office/drawing/2014/main" id="{857595F5-5247-4EA2-BF3C-80539311BD58}"/>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69" name="Right Triangle 1768">
            <a:extLst>
              <a:ext uri="{FF2B5EF4-FFF2-40B4-BE49-F238E27FC236}">
                <a16:creationId xmlns:a16="http://schemas.microsoft.com/office/drawing/2014/main" id="{D0280349-4488-4EE2-BF79-03EF7DFA60FF}"/>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70" name="Right Triangle 1769">
            <a:extLst>
              <a:ext uri="{FF2B5EF4-FFF2-40B4-BE49-F238E27FC236}">
                <a16:creationId xmlns:a16="http://schemas.microsoft.com/office/drawing/2014/main" id="{AA2239CF-E830-4D23-9B25-93D76A21A76C}"/>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73" name="Right Triangle 1772">
            <a:extLst>
              <a:ext uri="{FF2B5EF4-FFF2-40B4-BE49-F238E27FC236}">
                <a16:creationId xmlns:a16="http://schemas.microsoft.com/office/drawing/2014/main" id="{54587AE8-6E60-4E6A-BDB9-B4DFEAA2CE63}"/>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74" name="Right Triangle 1773">
            <a:extLst>
              <a:ext uri="{FF2B5EF4-FFF2-40B4-BE49-F238E27FC236}">
                <a16:creationId xmlns:a16="http://schemas.microsoft.com/office/drawing/2014/main" id="{7A64C8D6-AB8C-4C78-B679-F2D9C7D220DF}"/>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79" name="Right Triangle 1778">
            <a:extLst>
              <a:ext uri="{FF2B5EF4-FFF2-40B4-BE49-F238E27FC236}">
                <a16:creationId xmlns:a16="http://schemas.microsoft.com/office/drawing/2014/main" id="{1DDB0F26-2BB2-4866-B074-B5CD76C31B11}"/>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82" name="Right Triangle 1781">
            <a:extLst>
              <a:ext uri="{FF2B5EF4-FFF2-40B4-BE49-F238E27FC236}">
                <a16:creationId xmlns:a16="http://schemas.microsoft.com/office/drawing/2014/main" id="{769AE132-48C2-4C5A-A5F7-A1ECCB830BC1}"/>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83" name="Right Triangle 1782">
            <a:extLst>
              <a:ext uri="{FF2B5EF4-FFF2-40B4-BE49-F238E27FC236}">
                <a16:creationId xmlns:a16="http://schemas.microsoft.com/office/drawing/2014/main" id="{CD537BA1-4CA8-4802-B442-3A497050A77A}"/>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85" name="Right Triangle 1784">
            <a:extLst>
              <a:ext uri="{FF2B5EF4-FFF2-40B4-BE49-F238E27FC236}">
                <a16:creationId xmlns:a16="http://schemas.microsoft.com/office/drawing/2014/main" id="{74BBC111-0FCB-447D-8BCE-12D6000929AE}"/>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89" name="Right Triangle 1788">
            <a:extLst>
              <a:ext uri="{FF2B5EF4-FFF2-40B4-BE49-F238E27FC236}">
                <a16:creationId xmlns:a16="http://schemas.microsoft.com/office/drawing/2014/main" id="{9272D289-2481-49BF-A088-FEB0557CD47D}"/>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90" name="Right Triangle 1789">
            <a:extLst>
              <a:ext uri="{FF2B5EF4-FFF2-40B4-BE49-F238E27FC236}">
                <a16:creationId xmlns:a16="http://schemas.microsoft.com/office/drawing/2014/main" id="{CCCBAA00-6234-4A70-A692-0288C1ECF2BB}"/>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93" name="Right Triangle 1792">
            <a:extLst>
              <a:ext uri="{FF2B5EF4-FFF2-40B4-BE49-F238E27FC236}">
                <a16:creationId xmlns:a16="http://schemas.microsoft.com/office/drawing/2014/main" id="{4B53498C-718F-44DF-A1DD-ECB0BEB66161}"/>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94" name="Right Triangle 1793">
            <a:extLst>
              <a:ext uri="{FF2B5EF4-FFF2-40B4-BE49-F238E27FC236}">
                <a16:creationId xmlns:a16="http://schemas.microsoft.com/office/drawing/2014/main" id="{05BFCB8C-A4F7-4FD5-BA47-6742D02B0A60}"/>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97" name="Right Triangle 1796">
            <a:extLst>
              <a:ext uri="{FF2B5EF4-FFF2-40B4-BE49-F238E27FC236}">
                <a16:creationId xmlns:a16="http://schemas.microsoft.com/office/drawing/2014/main" id="{5ABB911E-D696-46CD-B6F0-1A0F6209E670}"/>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98" name="Right Triangle 1797">
            <a:extLst>
              <a:ext uri="{FF2B5EF4-FFF2-40B4-BE49-F238E27FC236}">
                <a16:creationId xmlns:a16="http://schemas.microsoft.com/office/drawing/2014/main" id="{6F7C8AB5-8662-4AAB-A64E-398621F0E4BD}"/>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03" name="Right Triangle 1802">
            <a:extLst>
              <a:ext uri="{FF2B5EF4-FFF2-40B4-BE49-F238E27FC236}">
                <a16:creationId xmlns:a16="http://schemas.microsoft.com/office/drawing/2014/main" id="{2196AC91-ACFA-45CA-B6F6-B55CAA9F13D2}"/>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05" name="Right Triangle 1804">
            <a:extLst>
              <a:ext uri="{FF2B5EF4-FFF2-40B4-BE49-F238E27FC236}">
                <a16:creationId xmlns:a16="http://schemas.microsoft.com/office/drawing/2014/main" id="{0EA1030F-14D9-4065-889D-D32C1B06D477}"/>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06" name="Right Triangle 1805">
            <a:extLst>
              <a:ext uri="{FF2B5EF4-FFF2-40B4-BE49-F238E27FC236}">
                <a16:creationId xmlns:a16="http://schemas.microsoft.com/office/drawing/2014/main" id="{AA7759EC-0A95-4E14-BEE5-61F2802E9716}"/>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08" name="Right Triangle 1807">
            <a:extLst>
              <a:ext uri="{FF2B5EF4-FFF2-40B4-BE49-F238E27FC236}">
                <a16:creationId xmlns:a16="http://schemas.microsoft.com/office/drawing/2014/main" id="{6A847B2E-2A07-49FF-80A4-73F61376E159}"/>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09" name="Right Triangle 1808">
            <a:extLst>
              <a:ext uri="{FF2B5EF4-FFF2-40B4-BE49-F238E27FC236}">
                <a16:creationId xmlns:a16="http://schemas.microsoft.com/office/drawing/2014/main" id="{F58CE748-ED9C-4BC9-868D-E1CACBCE7C84}"/>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14" name="Right Triangle 1813">
            <a:extLst>
              <a:ext uri="{FF2B5EF4-FFF2-40B4-BE49-F238E27FC236}">
                <a16:creationId xmlns:a16="http://schemas.microsoft.com/office/drawing/2014/main" id="{E477FBCB-466D-4F31-8562-57F64A3CF561}"/>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17" name="Right Triangle 1816">
            <a:extLst>
              <a:ext uri="{FF2B5EF4-FFF2-40B4-BE49-F238E27FC236}">
                <a16:creationId xmlns:a16="http://schemas.microsoft.com/office/drawing/2014/main" id="{1C347526-CD04-4D27-A45C-FC13ABF7297F}"/>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19" name="Right Triangle 1818">
            <a:extLst>
              <a:ext uri="{FF2B5EF4-FFF2-40B4-BE49-F238E27FC236}">
                <a16:creationId xmlns:a16="http://schemas.microsoft.com/office/drawing/2014/main" id="{3E34EE62-2627-4989-A340-195113F98F1E}"/>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20" name="Right Triangle 1819">
            <a:extLst>
              <a:ext uri="{FF2B5EF4-FFF2-40B4-BE49-F238E27FC236}">
                <a16:creationId xmlns:a16="http://schemas.microsoft.com/office/drawing/2014/main" id="{49A9EB19-5852-48C0-A427-0FD3D711FE41}"/>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24" name="Right Triangle 1823">
            <a:extLst>
              <a:ext uri="{FF2B5EF4-FFF2-40B4-BE49-F238E27FC236}">
                <a16:creationId xmlns:a16="http://schemas.microsoft.com/office/drawing/2014/main" id="{28898E91-1ED3-42A0-A2C1-BB23FFB24050}"/>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25" name="Right Triangle 1824">
            <a:extLst>
              <a:ext uri="{FF2B5EF4-FFF2-40B4-BE49-F238E27FC236}">
                <a16:creationId xmlns:a16="http://schemas.microsoft.com/office/drawing/2014/main" id="{A7550308-52CC-43E1-B8CC-6AE4F6FF95E0}"/>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27" name="Right Triangle 1826">
            <a:extLst>
              <a:ext uri="{FF2B5EF4-FFF2-40B4-BE49-F238E27FC236}">
                <a16:creationId xmlns:a16="http://schemas.microsoft.com/office/drawing/2014/main" id="{0353330B-30EB-46DF-9B4F-7A6AA0264442}"/>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28" name="Right Triangle 1827">
            <a:extLst>
              <a:ext uri="{FF2B5EF4-FFF2-40B4-BE49-F238E27FC236}">
                <a16:creationId xmlns:a16="http://schemas.microsoft.com/office/drawing/2014/main" id="{09E28E81-F125-4284-B17D-9A680EBE8906}"/>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31" name="Right Triangle 1830">
            <a:extLst>
              <a:ext uri="{FF2B5EF4-FFF2-40B4-BE49-F238E27FC236}">
                <a16:creationId xmlns:a16="http://schemas.microsoft.com/office/drawing/2014/main" id="{3F75B7BC-3AD6-4936-B7CE-2519174560A1}"/>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32" name="Right Triangle 1831">
            <a:extLst>
              <a:ext uri="{FF2B5EF4-FFF2-40B4-BE49-F238E27FC236}">
                <a16:creationId xmlns:a16="http://schemas.microsoft.com/office/drawing/2014/main" id="{F6B6B5CD-DBDE-4AEE-A959-B6BBC8C2B835}"/>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37" name="Right Triangle 1836">
            <a:extLst>
              <a:ext uri="{FF2B5EF4-FFF2-40B4-BE49-F238E27FC236}">
                <a16:creationId xmlns:a16="http://schemas.microsoft.com/office/drawing/2014/main" id="{4C4ECD62-C229-489A-A9D9-380EC6BFF49A}"/>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40" name="Right Triangle 1839">
            <a:extLst>
              <a:ext uri="{FF2B5EF4-FFF2-40B4-BE49-F238E27FC236}">
                <a16:creationId xmlns:a16="http://schemas.microsoft.com/office/drawing/2014/main" id="{C153F69D-3070-4E4F-B8FA-62E794D13CA1}"/>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41" name="Right Triangle 1840">
            <a:extLst>
              <a:ext uri="{FF2B5EF4-FFF2-40B4-BE49-F238E27FC236}">
                <a16:creationId xmlns:a16="http://schemas.microsoft.com/office/drawing/2014/main" id="{4770A06A-4476-4777-99C2-987A7E700221}"/>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43" name="Right Triangle 1842">
            <a:extLst>
              <a:ext uri="{FF2B5EF4-FFF2-40B4-BE49-F238E27FC236}">
                <a16:creationId xmlns:a16="http://schemas.microsoft.com/office/drawing/2014/main" id="{31AC4ACE-2ABE-4436-BFBC-4F2D6149FB78}"/>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47" name="Right Triangle 1846">
            <a:extLst>
              <a:ext uri="{FF2B5EF4-FFF2-40B4-BE49-F238E27FC236}">
                <a16:creationId xmlns:a16="http://schemas.microsoft.com/office/drawing/2014/main" id="{DF6615A2-64EC-40E6-8C46-1DA3817358AD}"/>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48" name="Right Triangle 1847">
            <a:extLst>
              <a:ext uri="{FF2B5EF4-FFF2-40B4-BE49-F238E27FC236}">
                <a16:creationId xmlns:a16="http://schemas.microsoft.com/office/drawing/2014/main" id="{3F74D7BB-A56E-4A89-88EC-9E54C34744FB}"/>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51" name="Right Triangle 1850">
            <a:extLst>
              <a:ext uri="{FF2B5EF4-FFF2-40B4-BE49-F238E27FC236}">
                <a16:creationId xmlns:a16="http://schemas.microsoft.com/office/drawing/2014/main" id="{D336D7EF-74BF-4C94-BE6B-3C40CBD0DCAC}"/>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52" name="Right Triangle 1851">
            <a:extLst>
              <a:ext uri="{FF2B5EF4-FFF2-40B4-BE49-F238E27FC236}">
                <a16:creationId xmlns:a16="http://schemas.microsoft.com/office/drawing/2014/main" id="{C9C99909-ECDA-4007-8D75-3521B3AB030C}"/>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55" name="Right Triangle 1854">
            <a:extLst>
              <a:ext uri="{FF2B5EF4-FFF2-40B4-BE49-F238E27FC236}">
                <a16:creationId xmlns:a16="http://schemas.microsoft.com/office/drawing/2014/main" id="{BCF48B1C-9DED-4215-8AA1-4E622E02FC72}"/>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56" name="Right Triangle 1855">
            <a:extLst>
              <a:ext uri="{FF2B5EF4-FFF2-40B4-BE49-F238E27FC236}">
                <a16:creationId xmlns:a16="http://schemas.microsoft.com/office/drawing/2014/main" id="{ED34EB74-8C15-4F6A-AC98-3FEE23A7F800}"/>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61" name="Right Triangle 1860">
            <a:extLst>
              <a:ext uri="{FF2B5EF4-FFF2-40B4-BE49-F238E27FC236}">
                <a16:creationId xmlns:a16="http://schemas.microsoft.com/office/drawing/2014/main" id="{A3A204C7-DCA3-4BC9-ACE9-3B7D8A3BB3D3}"/>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63" name="Right Triangle 1862">
            <a:extLst>
              <a:ext uri="{FF2B5EF4-FFF2-40B4-BE49-F238E27FC236}">
                <a16:creationId xmlns:a16="http://schemas.microsoft.com/office/drawing/2014/main" id="{005A5E7F-2B5F-453A-BEB8-7F45F12D0CE3}"/>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64" name="Right Triangle 1863">
            <a:extLst>
              <a:ext uri="{FF2B5EF4-FFF2-40B4-BE49-F238E27FC236}">
                <a16:creationId xmlns:a16="http://schemas.microsoft.com/office/drawing/2014/main" id="{1D696492-69DB-402B-917E-B527EC4C2B11}"/>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66" name="Right Triangle 1865">
            <a:extLst>
              <a:ext uri="{FF2B5EF4-FFF2-40B4-BE49-F238E27FC236}">
                <a16:creationId xmlns:a16="http://schemas.microsoft.com/office/drawing/2014/main" id="{779C7A08-C796-4171-B04E-83BA761A3078}"/>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67" name="Right Triangle 1866">
            <a:extLst>
              <a:ext uri="{FF2B5EF4-FFF2-40B4-BE49-F238E27FC236}">
                <a16:creationId xmlns:a16="http://schemas.microsoft.com/office/drawing/2014/main" id="{05EADE92-E526-4245-9D6E-0E14B9ECE8D7}"/>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8" y="2633057"/>
            <a:ext cx="5246137"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1502" name="Freeform: Shape 1501">
            <a:extLst>
              <a:ext uri="{FF2B5EF4-FFF2-40B4-BE49-F238E27FC236}">
                <a16:creationId xmlns:a16="http://schemas.microsoft.com/office/drawing/2014/main" id="{5571DF59-3072-4F42-8F36-292FD20A6C4B}"/>
              </a:ext>
            </a:extLst>
          </p:cNvPr>
          <p:cNvSpPr/>
          <p:nvPr/>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774" name="TextBox 773">
            <a:extLst>
              <a:ext uri="{FF2B5EF4-FFF2-40B4-BE49-F238E27FC236}">
                <a16:creationId xmlns:a16="http://schemas.microsoft.com/office/drawing/2014/main" id="{BC2C04F8-C4D0-4DA4-8689-3A3303F0660F}"/>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2147" name="Oval 2146">
            <a:extLst>
              <a:ext uri="{FF2B5EF4-FFF2-40B4-BE49-F238E27FC236}">
                <a16:creationId xmlns:a16="http://schemas.microsoft.com/office/drawing/2014/main" id="{FDDA58E5-A99B-48C0-A6B7-6BAE32E46F62}"/>
              </a:ext>
            </a:extLst>
          </p:cNvPr>
          <p:cNvSpPr/>
          <p:nvPr/>
        </p:nvSpPr>
        <p:spPr bwMode="gray">
          <a:xfrm>
            <a:off x="7419954" y="1515533"/>
            <a:ext cx="3736885"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Aft>
                <a:spcPts val="800"/>
              </a:spcAft>
            </a:pPr>
            <a:endParaRPr lang="en-US" sz="1400" kern="0">
              <a:solidFill>
                <a:prstClr val="white"/>
              </a:solidFill>
            </a:endParaRPr>
          </a:p>
        </p:txBody>
      </p:sp>
      <p:sp>
        <p:nvSpPr>
          <p:cNvPr id="207" name="TextBox 206">
            <a:extLst>
              <a:ext uri="{FF2B5EF4-FFF2-40B4-BE49-F238E27FC236}">
                <a16:creationId xmlns:a16="http://schemas.microsoft.com/office/drawing/2014/main" id="{9A4C1EDA-607F-4088-87AA-A9D396F1406D}"/>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Tree>
    <p:extLst>
      <p:ext uri="{BB962C8B-B14F-4D97-AF65-F5344CB8AC3E}">
        <p14:creationId xmlns:p14="http://schemas.microsoft.com/office/powerpoint/2010/main" val="417913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Big Statement with Photo">
    <p:spTree>
      <p:nvGrpSpPr>
        <p:cNvPr id="1" name=""/>
        <p:cNvGrpSpPr/>
        <p:nvPr/>
      </p:nvGrpSpPr>
      <p:grpSpPr>
        <a:xfrm>
          <a:off x="0" y="0"/>
          <a:ext cx="0" cy="0"/>
          <a:chOff x="0" y="0"/>
          <a:chExt cx="0" cy="0"/>
        </a:xfrm>
      </p:grpSpPr>
      <p:sp>
        <p:nvSpPr>
          <p:cNvPr id="1013" name="Rectangle 1012">
            <a:extLst>
              <a:ext uri="{FF2B5EF4-FFF2-40B4-BE49-F238E27FC236}">
                <a16:creationId xmlns:a16="http://schemas.microsoft.com/office/drawing/2014/main" id="{CD0EF2AC-219D-4624-9351-1D5E5D8F2D84}"/>
              </a:ext>
            </a:extLst>
          </p:cNvPr>
          <p:cNvSpPr/>
          <p:nvPr/>
        </p:nvSpPr>
        <p:spPr bwMode="gray">
          <a:xfrm>
            <a:off x="4847464" y="-27162"/>
            <a:ext cx="7376522"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kern="0">
              <a:solidFill>
                <a:prstClr val="white"/>
              </a:solidFill>
              <a:latin typeface="Verdana"/>
            </a:endParaRPr>
          </a:p>
        </p:txBody>
      </p:sp>
      <p:grpSp>
        <p:nvGrpSpPr>
          <p:cNvPr id="2" name="Group 1">
            <a:extLst>
              <a:ext uri="{FF2B5EF4-FFF2-40B4-BE49-F238E27FC236}">
                <a16:creationId xmlns:a16="http://schemas.microsoft.com/office/drawing/2014/main" id="{09D52D90-4743-4C8E-B735-6D8B5B4E4C0A}"/>
              </a:ext>
            </a:extLst>
          </p:cNvPr>
          <p:cNvGrpSpPr/>
          <p:nvPr/>
        </p:nvGrpSpPr>
        <p:grpSpPr bwMode="gray">
          <a:xfrm>
            <a:off x="4847462" y="-27163"/>
            <a:ext cx="1939869" cy="6793721"/>
            <a:chOff x="4846200" y="-27163"/>
            <a:chExt cx="1939364" cy="6793721"/>
          </a:xfrm>
        </p:grpSpPr>
        <p:sp>
          <p:nvSpPr>
            <p:cNvPr id="1370" name="Right Triangle 1369">
              <a:extLst>
                <a:ext uri="{FF2B5EF4-FFF2-40B4-BE49-F238E27FC236}">
                  <a16:creationId xmlns:a16="http://schemas.microsoft.com/office/drawing/2014/main" id="{3599C934-5751-456B-838E-0C52C6AAB5C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71" name="Right Triangle 1370">
              <a:extLst>
                <a:ext uri="{FF2B5EF4-FFF2-40B4-BE49-F238E27FC236}">
                  <a16:creationId xmlns:a16="http://schemas.microsoft.com/office/drawing/2014/main" id="{85C5404B-3B4A-42F9-957C-83A6A9F34C7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72" name="Right Triangle 1371">
              <a:extLst>
                <a:ext uri="{FF2B5EF4-FFF2-40B4-BE49-F238E27FC236}">
                  <a16:creationId xmlns:a16="http://schemas.microsoft.com/office/drawing/2014/main" id="{A7DA179D-62EA-437C-99FF-8EEC8EC1A7B4}"/>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73" name="Right Triangle 1372">
              <a:extLst>
                <a:ext uri="{FF2B5EF4-FFF2-40B4-BE49-F238E27FC236}">
                  <a16:creationId xmlns:a16="http://schemas.microsoft.com/office/drawing/2014/main" id="{00F31AEB-95C8-4C39-A5B1-ED3C4B9C5C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74" name="Right Triangle 1373">
              <a:extLst>
                <a:ext uri="{FF2B5EF4-FFF2-40B4-BE49-F238E27FC236}">
                  <a16:creationId xmlns:a16="http://schemas.microsoft.com/office/drawing/2014/main" id="{974DB0DE-7B2D-4294-B6F2-C4D42DD78D24}"/>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75" name="Right Triangle 1374">
              <a:extLst>
                <a:ext uri="{FF2B5EF4-FFF2-40B4-BE49-F238E27FC236}">
                  <a16:creationId xmlns:a16="http://schemas.microsoft.com/office/drawing/2014/main" id="{388AACE6-BE8F-41EA-91AE-02748D278CC4}"/>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76" name="Right Triangle 1375">
              <a:extLst>
                <a:ext uri="{FF2B5EF4-FFF2-40B4-BE49-F238E27FC236}">
                  <a16:creationId xmlns:a16="http://schemas.microsoft.com/office/drawing/2014/main" id="{21ECB941-AEBB-474B-A428-C5ED662075E8}"/>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77" name="Right Triangle 1376">
              <a:extLst>
                <a:ext uri="{FF2B5EF4-FFF2-40B4-BE49-F238E27FC236}">
                  <a16:creationId xmlns:a16="http://schemas.microsoft.com/office/drawing/2014/main" id="{539C65EF-8E93-4F75-BC5C-517D0066C60A}"/>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78" name="Right Triangle 1377">
              <a:extLst>
                <a:ext uri="{FF2B5EF4-FFF2-40B4-BE49-F238E27FC236}">
                  <a16:creationId xmlns:a16="http://schemas.microsoft.com/office/drawing/2014/main" id="{DF2F9C5E-E238-4574-A8F4-FA4D66F4B0C3}"/>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79" name="Right Triangle 1378">
              <a:extLst>
                <a:ext uri="{FF2B5EF4-FFF2-40B4-BE49-F238E27FC236}">
                  <a16:creationId xmlns:a16="http://schemas.microsoft.com/office/drawing/2014/main" id="{958D2E98-34FA-47C0-94A0-FABABD129788}"/>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80" name="Right Triangle 1379">
              <a:extLst>
                <a:ext uri="{FF2B5EF4-FFF2-40B4-BE49-F238E27FC236}">
                  <a16:creationId xmlns:a16="http://schemas.microsoft.com/office/drawing/2014/main" id="{4A0B033B-FC04-4791-9519-5200D0F4E919}"/>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81" name="Right Triangle 1380">
              <a:extLst>
                <a:ext uri="{FF2B5EF4-FFF2-40B4-BE49-F238E27FC236}">
                  <a16:creationId xmlns:a16="http://schemas.microsoft.com/office/drawing/2014/main" id="{2FCA60AB-20A2-4764-9C04-BB038DAD7ADC}"/>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82" name="Right Triangle 1381">
              <a:extLst>
                <a:ext uri="{FF2B5EF4-FFF2-40B4-BE49-F238E27FC236}">
                  <a16:creationId xmlns:a16="http://schemas.microsoft.com/office/drawing/2014/main" id="{89B2792B-4D76-4733-AB42-B082E0224708}"/>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83" name="Right Triangle 1382">
              <a:extLst>
                <a:ext uri="{FF2B5EF4-FFF2-40B4-BE49-F238E27FC236}">
                  <a16:creationId xmlns:a16="http://schemas.microsoft.com/office/drawing/2014/main" id="{F43A82C5-17F4-4F3F-A045-341F722D9D97}"/>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84" name="Right Triangle 1383">
              <a:extLst>
                <a:ext uri="{FF2B5EF4-FFF2-40B4-BE49-F238E27FC236}">
                  <a16:creationId xmlns:a16="http://schemas.microsoft.com/office/drawing/2014/main" id="{602E385A-B353-4E42-A88C-E4614A3D60FE}"/>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85" name="Right Triangle 1384">
              <a:extLst>
                <a:ext uri="{FF2B5EF4-FFF2-40B4-BE49-F238E27FC236}">
                  <a16:creationId xmlns:a16="http://schemas.microsoft.com/office/drawing/2014/main" id="{A24376BF-B6C2-4F3C-BBAA-69E24670CDAB}"/>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86" name="Right Triangle 1385">
              <a:extLst>
                <a:ext uri="{FF2B5EF4-FFF2-40B4-BE49-F238E27FC236}">
                  <a16:creationId xmlns:a16="http://schemas.microsoft.com/office/drawing/2014/main" id="{6874A72F-27CB-4565-9E3B-D22E138B038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87" name="Right Triangle 1386">
              <a:extLst>
                <a:ext uri="{FF2B5EF4-FFF2-40B4-BE49-F238E27FC236}">
                  <a16:creationId xmlns:a16="http://schemas.microsoft.com/office/drawing/2014/main" id="{F8BB93F5-B1AB-4038-850F-AF8F00FF1BED}"/>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88" name="Right Triangle 1387">
              <a:extLst>
                <a:ext uri="{FF2B5EF4-FFF2-40B4-BE49-F238E27FC236}">
                  <a16:creationId xmlns:a16="http://schemas.microsoft.com/office/drawing/2014/main" id="{ED1E7BAE-8993-4BA5-9D9A-48406629D0EF}"/>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89" name="Right Triangle 1388">
              <a:extLst>
                <a:ext uri="{FF2B5EF4-FFF2-40B4-BE49-F238E27FC236}">
                  <a16:creationId xmlns:a16="http://schemas.microsoft.com/office/drawing/2014/main" id="{0EB2C9D0-2C27-4599-A870-9F5AAF7294B5}"/>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90" name="Right Triangle 1389">
              <a:extLst>
                <a:ext uri="{FF2B5EF4-FFF2-40B4-BE49-F238E27FC236}">
                  <a16:creationId xmlns:a16="http://schemas.microsoft.com/office/drawing/2014/main" id="{2F05557C-9E39-462A-8236-62EDF656541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91" name="Right Triangle 1390">
              <a:extLst>
                <a:ext uri="{FF2B5EF4-FFF2-40B4-BE49-F238E27FC236}">
                  <a16:creationId xmlns:a16="http://schemas.microsoft.com/office/drawing/2014/main" id="{A5337454-BB4E-4425-8474-78A5D268E176}"/>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92" name="Right Triangle 1391">
              <a:extLst>
                <a:ext uri="{FF2B5EF4-FFF2-40B4-BE49-F238E27FC236}">
                  <a16:creationId xmlns:a16="http://schemas.microsoft.com/office/drawing/2014/main" id="{643FD79A-057C-4026-B658-5CDF0B13345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93" name="Right Triangle 1392">
              <a:extLst>
                <a:ext uri="{FF2B5EF4-FFF2-40B4-BE49-F238E27FC236}">
                  <a16:creationId xmlns:a16="http://schemas.microsoft.com/office/drawing/2014/main" id="{367A8D7D-AAA5-4C20-8CC6-ED9D7A0BC781}"/>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80" name="Right Triangle 1279">
              <a:extLst>
                <a:ext uri="{FF2B5EF4-FFF2-40B4-BE49-F238E27FC236}">
                  <a16:creationId xmlns:a16="http://schemas.microsoft.com/office/drawing/2014/main" id="{EBADC093-349D-4630-9B94-A2A27401F06A}"/>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81" name="Right Triangle 1280">
              <a:extLst>
                <a:ext uri="{FF2B5EF4-FFF2-40B4-BE49-F238E27FC236}">
                  <a16:creationId xmlns:a16="http://schemas.microsoft.com/office/drawing/2014/main" id="{BF9B8E6C-4DB2-4123-A439-EE646BB6DED7}"/>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82" name="Right Triangle 1281">
              <a:extLst>
                <a:ext uri="{FF2B5EF4-FFF2-40B4-BE49-F238E27FC236}">
                  <a16:creationId xmlns:a16="http://schemas.microsoft.com/office/drawing/2014/main" id="{95B76C49-3437-4512-8C50-524082644981}"/>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83" name="Right Triangle 1282">
              <a:extLst>
                <a:ext uri="{FF2B5EF4-FFF2-40B4-BE49-F238E27FC236}">
                  <a16:creationId xmlns:a16="http://schemas.microsoft.com/office/drawing/2014/main" id="{9A6EE615-D02E-4173-9308-2F2D43F11D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84" name="Right Triangle 1283">
              <a:extLst>
                <a:ext uri="{FF2B5EF4-FFF2-40B4-BE49-F238E27FC236}">
                  <a16:creationId xmlns:a16="http://schemas.microsoft.com/office/drawing/2014/main" id="{13401021-AC8A-41D3-B6EA-2D35512D4B19}"/>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85" name="Right Triangle 1284">
              <a:extLst>
                <a:ext uri="{FF2B5EF4-FFF2-40B4-BE49-F238E27FC236}">
                  <a16:creationId xmlns:a16="http://schemas.microsoft.com/office/drawing/2014/main" id="{E8EE5833-7027-4282-B593-BCF545F26BF7}"/>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86" name="Right Triangle 1285">
              <a:extLst>
                <a:ext uri="{FF2B5EF4-FFF2-40B4-BE49-F238E27FC236}">
                  <a16:creationId xmlns:a16="http://schemas.microsoft.com/office/drawing/2014/main" id="{969EF942-97D1-4FE3-A8E0-703F7D8E608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87" name="Right Triangle 1286">
              <a:extLst>
                <a:ext uri="{FF2B5EF4-FFF2-40B4-BE49-F238E27FC236}">
                  <a16:creationId xmlns:a16="http://schemas.microsoft.com/office/drawing/2014/main" id="{9F9F54CE-376D-48C3-A057-0909AE7DFB37}"/>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88" name="Right Triangle 1287">
              <a:extLst>
                <a:ext uri="{FF2B5EF4-FFF2-40B4-BE49-F238E27FC236}">
                  <a16:creationId xmlns:a16="http://schemas.microsoft.com/office/drawing/2014/main" id="{F2D9EC31-19E6-433C-9BE3-4E8DDACCEA9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89" name="Right Triangle 1288">
              <a:extLst>
                <a:ext uri="{FF2B5EF4-FFF2-40B4-BE49-F238E27FC236}">
                  <a16:creationId xmlns:a16="http://schemas.microsoft.com/office/drawing/2014/main" id="{557F3343-FDDE-478E-B5B0-C9510D7BDFBF}"/>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90" name="Right Triangle 1289">
              <a:extLst>
                <a:ext uri="{FF2B5EF4-FFF2-40B4-BE49-F238E27FC236}">
                  <a16:creationId xmlns:a16="http://schemas.microsoft.com/office/drawing/2014/main" id="{D991133C-D92A-4CE8-9E18-8CE6550ADB9E}"/>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91" name="Right Triangle 1290">
              <a:extLst>
                <a:ext uri="{FF2B5EF4-FFF2-40B4-BE49-F238E27FC236}">
                  <a16:creationId xmlns:a16="http://schemas.microsoft.com/office/drawing/2014/main" id="{36E673E0-85B7-4C0A-81C2-71DC9D567AF7}"/>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92" name="Right Triangle 1291">
              <a:extLst>
                <a:ext uri="{FF2B5EF4-FFF2-40B4-BE49-F238E27FC236}">
                  <a16:creationId xmlns:a16="http://schemas.microsoft.com/office/drawing/2014/main" id="{26CD46F5-1EED-4F90-B6C2-058AD6E414E0}"/>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93" name="Right Triangle 1292">
              <a:extLst>
                <a:ext uri="{FF2B5EF4-FFF2-40B4-BE49-F238E27FC236}">
                  <a16:creationId xmlns:a16="http://schemas.microsoft.com/office/drawing/2014/main" id="{7CC1BF22-7968-4C41-BFF5-FEDB73F4302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94" name="Right Triangle 1293">
              <a:extLst>
                <a:ext uri="{FF2B5EF4-FFF2-40B4-BE49-F238E27FC236}">
                  <a16:creationId xmlns:a16="http://schemas.microsoft.com/office/drawing/2014/main" id="{E7B63619-0422-42F2-8D2D-08DAD5450723}"/>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95" name="Right Triangle 1294">
              <a:extLst>
                <a:ext uri="{FF2B5EF4-FFF2-40B4-BE49-F238E27FC236}">
                  <a16:creationId xmlns:a16="http://schemas.microsoft.com/office/drawing/2014/main" id="{6CBE2C74-D9DE-4EF8-8ED4-38D34A06FA2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96" name="Right Triangle 1295">
              <a:extLst>
                <a:ext uri="{FF2B5EF4-FFF2-40B4-BE49-F238E27FC236}">
                  <a16:creationId xmlns:a16="http://schemas.microsoft.com/office/drawing/2014/main" id="{EB81F80B-ACAA-43D3-9DAD-4A22BE5BEF40}"/>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97" name="Right Triangle 1296">
              <a:extLst>
                <a:ext uri="{FF2B5EF4-FFF2-40B4-BE49-F238E27FC236}">
                  <a16:creationId xmlns:a16="http://schemas.microsoft.com/office/drawing/2014/main" id="{7207848F-96C9-42CE-B22A-50A4F3CFAE36}"/>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98" name="Right Triangle 1297">
              <a:extLst>
                <a:ext uri="{FF2B5EF4-FFF2-40B4-BE49-F238E27FC236}">
                  <a16:creationId xmlns:a16="http://schemas.microsoft.com/office/drawing/2014/main" id="{B27F16BA-53BC-4CA7-886E-1E5D4E5E8930}"/>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99" name="Right Triangle 1298">
              <a:extLst>
                <a:ext uri="{FF2B5EF4-FFF2-40B4-BE49-F238E27FC236}">
                  <a16:creationId xmlns:a16="http://schemas.microsoft.com/office/drawing/2014/main" id="{F7CA9B6E-AFE1-4BB0-BB85-58B11C60F6D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00" name="Right Triangle 1299">
              <a:extLst>
                <a:ext uri="{FF2B5EF4-FFF2-40B4-BE49-F238E27FC236}">
                  <a16:creationId xmlns:a16="http://schemas.microsoft.com/office/drawing/2014/main" id="{8545CF14-65E0-420C-B4A8-87CCD904AC0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01" name="Right Triangle 1300">
              <a:extLst>
                <a:ext uri="{FF2B5EF4-FFF2-40B4-BE49-F238E27FC236}">
                  <a16:creationId xmlns:a16="http://schemas.microsoft.com/office/drawing/2014/main" id="{3B8AC1D2-39EF-4EF1-BDEE-E0FCA38A8B18}"/>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02" name="Right Triangle 1301">
              <a:extLst>
                <a:ext uri="{FF2B5EF4-FFF2-40B4-BE49-F238E27FC236}">
                  <a16:creationId xmlns:a16="http://schemas.microsoft.com/office/drawing/2014/main" id="{A408348B-F0F2-445A-B809-160C9B91489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03" name="Right Triangle 1302">
              <a:extLst>
                <a:ext uri="{FF2B5EF4-FFF2-40B4-BE49-F238E27FC236}">
                  <a16:creationId xmlns:a16="http://schemas.microsoft.com/office/drawing/2014/main" id="{DC08F041-1CAC-45D5-B3A5-D6343F612AAE}"/>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90" name="Right Triangle 1189">
              <a:extLst>
                <a:ext uri="{FF2B5EF4-FFF2-40B4-BE49-F238E27FC236}">
                  <a16:creationId xmlns:a16="http://schemas.microsoft.com/office/drawing/2014/main" id="{D62AAE2C-6FC6-49B6-836D-9B292AB71CB0}"/>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91" name="Right Triangle 1190">
              <a:extLst>
                <a:ext uri="{FF2B5EF4-FFF2-40B4-BE49-F238E27FC236}">
                  <a16:creationId xmlns:a16="http://schemas.microsoft.com/office/drawing/2014/main" id="{77461235-8841-42F8-90C1-89E9FD423EC4}"/>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92" name="Right Triangle 1191">
              <a:extLst>
                <a:ext uri="{FF2B5EF4-FFF2-40B4-BE49-F238E27FC236}">
                  <a16:creationId xmlns:a16="http://schemas.microsoft.com/office/drawing/2014/main" id="{66AA5011-32A8-42CD-BE1C-80B5ECC601F5}"/>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93" name="Right Triangle 1192">
              <a:extLst>
                <a:ext uri="{FF2B5EF4-FFF2-40B4-BE49-F238E27FC236}">
                  <a16:creationId xmlns:a16="http://schemas.microsoft.com/office/drawing/2014/main" id="{2502D9A9-530B-4BFC-91C2-D29FA99116CE}"/>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94" name="Right Triangle 1193">
              <a:extLst>
                <a:ext uri="{FF2B5EF4-FFF2-40B4-BE49-F238E27FC236}">
                  <a16:creationId xmlns:a16="http://schemas.microsoft.com/office/drawing/2014/main" id="{B6656107-FF21-440C-A3DD-FC2B68F76538}"/>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95" name="Right Triangle 1194">
              <a:extLst>
                <a:ext uri="{FF2B5EF4-FFF2-40B4-BE49-F238E27FC236}">
                  <a16:creationId xmlns:a16="http://schemas.microsoft.com/office/drawing/2014/main" id="{9AD230EB-B369-494E-A027-811A9DA1F8EA}"/>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96" name="Right Triangle 1195">
              <a:extLst>
                <a:ext uri="{FF2B5EF4-FFF2-40B4-BE49-F238E27FC236}">
                  <a16:creationId xmlns:a16="http://schemas.microsoft.com/office/drawing/2014/main" id="{FE9534E6-084F-4AC6-9ECE-7F2A72E6493C}"/>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97" name="Right Triangle 1196">
              <a:extLst>
                <a:ext uri="{FF2B5EF4-FFF2-40B4-BE49-F238E27FC236}">
                  <a16:creationId xmlns:a16="http://schemas.microsoft.com/office/drawing/2014/main" id="{5EDBACC8-F54C-439F-A50D-D231B12D83F8}"/>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98" name="Right Triangle 1197">
              <a:extLst>
                <a:ext uri="{FF2B5EF4-FFF2-40B4-BE49-F238E27FC236}">
                  <a16:creationId xmlns:a16="http://schemas.microsoft.com/office/drawing/2014/main" id="{CEB40B3D-6E9B-4245-8879-CB3949A45B3C}"/>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99" name="Right Triangle 1198">
              <a:extLst>
                <a:ext uri="{FF2B5EF4-FFF2-40B4-BE49-F238E27FC236}">
                  <a16:creationId xmlns:a16="http://schemas.microsoft.com/office/drawing/2014/main" id="{4D7EE517-176B-46DD-A735-2233137A069E}"/>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00" name="Right Triangle 1199">
              <a:extLst>
                <a:ext uri="{FF2B5EF4-FFF2-40B4-BE49-F238E27FC236}">
                  <a16:creationId xmlns:a16="http://schemas.microsoft.com/office/drawing/2014/main" id="{81F86127-CB8B-4CE9-9FE8-E42382C2D64A}"/>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01" name="Right Triangle 1200">
              <a:extLst>
                <a:ext uri="{FF2B5EF4-FFF2-40B4-BE49-F238E27FC236}">
                  <a16:creationId xmlns:a16="http://schemas.microsoft.com/office/drawing/2014/main" id="{8988B86D-EC90-4A65-B2B1-15CC2DCADEF0}"/>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02" name="Right Triangle 1201">
              <a:extLst>
                <a:ext uri="{FF2B5EF4-FFF2-40B4-BE49-F238E27FC236}">
                  <a16:creationId xmlns:a16="http://schemas.microsoft.com/office/drawing/2014/main" id="{190A3333-9278-4E4B-A5B7-BD42FB3214BB}"/>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03" name="Right Triangle 1202">
              <a:extLst>
                <a:ext uri="{FF2B5EF4-FFF2-40B4-BE49-F238E27FC236}">
                  <a16:creationId xmlns:a16="http://schemas.microsoft.com/office/drawing/2014/main" id="{CDE818C9-2D85-4A32-B817-12E8BCFECBA3}"/>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04" name="Right Triangle 1203">
              <a:extLst>
                <a:ext uri="{FF2B5EF4-FFF2-40B4-BE49-F238E27FC236}">
                  <a16:creationId xmlns:a16="http://schemas.microsoft.com/office/drawing/2014/main" id="{82E2E618-328A-4C20-9916-12C7A41F4870}"/>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05" name="Right Triangle 1204">
              <a:extLst>
                <a:ext uri="{FF2B5EF4-FFF2-40B4-BE49-F238E27FC236}">
                  <a16:creationId xmlns:a16="http://schemas.microsoft.com/office/drawing/2014/main" id="{BBF7E102-3EBB-4D44-BEFF-ECA3F4772894}"/>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06" name="Right Triangle 1205">
              <a:extLst>
                <a:ext uri="{FF2B5EF4-FFF2-40B4-BE49-F238E27FC236}">
                  <a16:creationId xmlns:a16="http://schemas.microsoft.com/office/drawing/2014/main" id="{2FDFBDFB-CDCB-49C9-AD03-80459016C08B}"/>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07" name="Right Triangle 1206">
              <a:extLst>
                <a:ext uri="{FF2B5EF4-FFF2-40B4-BE49-F238E27FC236}">
                  <a16:creationId xmlns:a16="http://schemas.microsoft.com/office/drawing/2014/main" id="{900B915C-DF22-4A35-9F41-80CB892E880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08" name="Right Triangle 1207">
              <a:extLst>
                <a:ext uri="{FF2B5EF4-FFF2-40B4-BE49-F238E27FC236}">
                  <a16:creationId xmlns:a16="http://schemas.microsoft.com/office/drawing/2014/main" id="{61245C07-04D4-4B13-B181-25F321460AC5}"/>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09" name="Right Triangle 1208">
              <a:extLst>
                <a:ext uri="{FF2B5EF4-FFF2-40B4-BE49-F238E27FC236}">
                  <a16:creationId xmlns:a16="http://schemas.microsoft.com/office/drawing/2014/main" id="{0B3F095C-147B-40DA-B216-4CE9ABC51E27}"/>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10" name="Right Triangle 1209">
              <a:extLst>
                <a:ext uri="{FF2B5EF4-FFF2-40B4-BE49-F238E27FC236}">
                  <a16:creationId xmlns:a16="http://schemas.microsoft.com/office/drawing/2014/main" id="{EAADECC5-5FB3-437B-A9D5-3040D37E155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11" name="Right Triangle 1210">
              <a:extLst>
                <a:ext uri="{FF2B5EF4-FFF2-40B4-BE49-F238E27FC236}">
                  <a16:creationId xmlns:a16="http://schemas.microsoft.com/office/drawing/2014/main" id="{527B9344-90BF-4E2D-AA21-FF858CBD8B19}"/>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12" name="Right Triangle 1211">
              <a:extLst>
                <a:ext uri="{FF2B5EF4-FFF2-40B4-BE49-F238E27FC236}">
                  <a16:creationId xmlns:a16="http://schemas.microsoft.com/office/drawing/2014/main" id="{7B7BE535-DC23-4788-AF7D-AD08C73C54A8}"/>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13" name="Right Triangle 1212">
              <a:extLst>
                <a:ext uri="{FF2B5EF4-FFF2-40B4-BE49-F238E27FC236}">
                  <a16:creationId xmlns:a16="http://schemas.microsoft.com/office/drawing/2014/main" id="{122FC8A4-AA5B-4DD1-9AF3-25A3F664F6A7}"/>
                </a:ext>
              </a:extLst>
            </p:cNvPr>
            <p:cNvSpPr/>
            <p:nvPr/>
          </p:nvSpPr>
          <p:spPr bwMode="gray">
            <a:xfrm rot="10800000" flipH="1">
              <a:off x="5814360" y="-2220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grpSp>
      <p:grpSp>
        <p:nvGrpSpPr>
          <p:cNvPr id="537" name="Group 536">
            <a:extLst>
              <a:ext uri="{FF2B5EF4-FFF2-40B4-BE49-F238E27FC236}">
                <a16:creationId xmlns:a16="http://schemas.microsoft.com/office/drawing/2014/main" id="{2BFD5E10-CDE1-41B1-8EAE-E200B19BA8E7}"/>
              </a:ext>
            </a:extLst>
          </p:cNvPr>
          <p:cNvGrpSpPr/>
          <p:nvPr/>
        </p:nvGrpSpPr>
        <p:grpSpPr bwMode="gray">
          <a:xfrm>
            <a:off x="-3444" y="-27163"/>
            <a:ext cx="4854360" cy="6793723"/>
            <a:chOff x="7741658" y="0"/>
            <a:chExt cx="4839033" cy="6774037"/>
          </a:xfrm>
        </p:grpSpPr>
        <p:sp>
          <p:nvSpPr>
            <p:cNvPr id="538" name="TextBox 537">
              <a:extLst>
                <a:ext uri="{FF2B5EF4-FFF2-40B4-BE49-F238E27FC236}">
                  <a16:creationId xmlns:a16="http://schemas.microsoft.com/office/drawing/2014/main" id="{56E6A3C1-2684-4951-9DAF-A6F54824FF3C}"/>
                </a:ext>
              </a:extLst>
            </p:cNvPr>
            <p:cNvSpPr txBox="1"/>
            <p:nvPr/>
          </p:nvSpPr>
          <p:spPr bwMode="gray">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552" name="Rectangle 551">
              <a:extLst>
                <a:ext uri="{FF2B5EF4-FFF2-40B4-BE49-F238E27FC236}">
                  <a16:creationId xmlns:a16="http://schemas.microsoft.com/office/drawing/2014/main" id="{6733CA49-70E7-45DC-95C4-D2B51A69DBFA}"/>
                </a:ext>
              </a:extLst>
            </p:cNvPr>
            <p:cNvSpPr/>
            <p:nvPr/>
          </p:nvSpPr>
          <p:spPr bwMode="gray">
            <a:xfrm>
              <a:off x="7741658" y="1"/>
              <a:ext cx="4835590" cy="6774036"/>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kern="0">
                <a:solidFill>
                  <a:prstClr val="white"/>
                </a:solidFill>
                <a:latin typeface="Verdana"/>
              </a:endParaRPr>
            </a:p>
          </p:txBody>
        </p:sp>
        <p:sp>
          <p:nvSpPr>
            <p:cNvPr id="564" name="Right Triangle 563">
              <a:extLst>
                <a:ext uri="{FF2B5EF4-FFF2-40B4-BE49-F238E27FC236}">
                  <a16:creationId xmlns:a16="http://schemas.microsoft.com/office/drawing/2014/main" id="{8E43B665-8807-489B-8F6A-6922F4DED471}"/>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76" name="Right Triangle 575">
              <a:extLst>
                <a:ext uri="{FF2B5EF4-FFF2-40B4-BE49-F238E27FC236}">
                  <a16:creationId xmlns:a16="http://schemas.microsoft.com/office/drawing/2014/main" id="{1ADAF945-83BF-4BD7-8649-2AE354DF9A34}"/>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89" name="Right Triangle 588">
              <a:extLst>
                <a:ext uri="{FF2B5EF4-FFF2-40B4-BE49-F238E27FC236}">
                  <a16:creationId xmlns:a16="http://schemas.microsoft.com/office/drawing/2014/main" id="{23917272-3942-4C8B-AB7B-FD6B718E5F32}"/>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01" name="Right Triangle 600">
              <a:extLst>
                <a:ext uri="{FF2B5EF4-FFF2-40B4-BE49-F238E27FC236}">
                  <a16:creationId xmlns:a16="http://schemas.microsoft.com/office/drawing/2014/main" id="{CC39CDF1-4715-4B96-B9B0-3B74A3E8F9E0}"/>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14" name="Right Triangle 613">
              <a:extLst>
                <a:ext uri="{FF2B5EF4-FFF2-40B4-BE49-F238E27FC236}">
                  <a16:creationId xmlns:a16="http://schemas.microsoft.com/office/drawing/2014/main" id="{15794128-E1B0-4812-965B-D6DDCC659FFA}"/>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23" name="Right Triangle 622">
              <a:extLst>
                <a:ext uri="{FF2B5EF4-FFF2-40B4-BE49-F238E27FC236}">
                  <a16:creationId xmlns:a16="http://schemas.microsoft.com/office/drawing/2014/main" id="{C833C83D-33DD-44E8-A825-842E30519072}"/>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36" name="Right Triangle 635">
              <a:extLst>
                <a:ext uri="{FF2B5EF4-FFF2-40B4-BE49-F238E27FC236}">
                  <a16:creationId xmlns:a16="http://schemas.microsoft.com/office/drawing/2014/main" id="{7469EA5F-C5E4-4A65-9723-B5DB01E466E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37" name="Right Triangle 636">
              <a:extLst>
                <a:ext uri="{FF2B5EF4-FFF2-40B4-BE49-F238E27FC236}">
                  <a16:creationId xmlns:a16="http://schemas.microsoft.com/office/drawing/2014/main" id="{84056FFF-F7D6-401F-B287-34F379343EC7}"/>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51" name="Right Triangle 650">
              <a:extLst>
                <a:ext uri="{FF2B5EF4-FFF2-40B4-BE49-F238E27FC236}">
                  <a16:creationId xmlns:a16="http://schemas.microsoft.com/office/drawing/2014/main" id="{DE7FCE93-6C38-4B5C-9BA7-1DBBCFB7070E}"/>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63" name="Right Triangle 662">
              <a:extLst>
                <a:ext uri="{FF2B5EF4-FFF2-40B4-BE49-F238E27FC236}">
                  <a16:creationId xmlns:a16="http://schemas.microsoft.com/office/drawing/2014/main" id="{CC9725E5-2554-4231-9B46-EBFA27986AF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75" name="Right Triangle 674">
              <a:extLst>
                <a:ext uri="{FF2B5EF4-FFF2-40B4-BE49-F238E27FC236}">
                  <a16:creationId xmlns:a16="http://schemas.microsoft.com/office/drawing/2014/main" id="{4C77F57B-0DDD-4459-81E1-4AD9C0329854}"/>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88" name="Right Triangle 687">
              <a:extLst>
                <a:ext uri="{FF2B5EF4-FFF2-40B4-BE49-F238E27FC236}">
                  <a16:creationId xmlns:a16="http://schemas.microsoft.com/office/drawing/2014/main" id="{86CF6C92-029A-462F-9C85-DCF82427795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00" name="Right Triangle 699">
              <a:extLst>
                <a:ext uri="{FF2B5EF4-FFF2-40B4-BE49-F238E27FC236}">
                  <a16:creationId xmlns:a16="http://schemas.microsoft.com/office/drawing/2014/main" id="{3D767A94-5771-4DD8-90BC-79CE8A72C61F}"/>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13" name="Right Triangle 712">
              <a:extLst>
                <a:ext uri="{FF2B5EF4-FFF2-40B4-BE49-F238E27FC236}">
                  <a16:creationId xmlns:a16="http://schemas.microsoft.com/office/drawing/2014/main" id="{9C450089-4393-4E01-B03E-923ADFC7DB0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22" name="Right Triangle 721">
              <a:extLst>
                <a:ext uri="{FF2B5EF4-FFF2-40B4-BE49-F238E27FC236}">
                  <a16:creationId xmlns:a16="http://schemas.microsoft.com/office/drawing/2014/main" id="{C2F9DFFF-F0C5-4FFD-8433-7B0CA0F8FA84}"/>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35" name="Right Triangle 734">
              <a:extLst>
                <a:ext uri="{FF2B5EF4-FFF2-40B4-BE49-F238E27FC236}">
                  <a16:creationId xmlns:a16="http://schemas.microsoft.com/office/drawing/2014/main" id="{B1FDA982-2DCE-4824-8098-8FC4A533C106}"/>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36" name="Right Triangle 735">
              <a:extLst>
                <a:ext uri="{FF2B5EF4-FFF2-40B4-BE49-F238E27FC236}">
                  <a16:creationId xmlns:a16="http://schemas.microsoft.com/office/drawing/2014/main" id="{4D97E87E-CAC1-41D8-B5CD-3A938AF59576}"/>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50" name="Right Triangle 749">
              <a:extLst>
                <a:ext uri="{FF2B5EF4-FFF2-40B4-BE49-F238E27FC236}">
                  <a16:creationId xmlns:a16="http://schemas.microsoft.com/office/drawing/2014/main" id="{5D7A3A12-6DC8-4577-BC67-55A515CE6F0B}"/>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62" name="Right Triangle 761">
              <a:extLst>
                <a:ext uri="{FF2B5EF4-FFF2-40B4-BE49-F238E27FC236}">
                  <a16:creationId xmlns:a16="http://schemas.microsoft.com/office/drawing/2014/main" id="{486E58FC-0CE6-400F-AF29-13F51B79D82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74" name="Right Triangle 773">
              <a:extLst>
                <a:ext uri="{FF2B5EF4-FFF2-40B4-BE49-F238E27FC236}">
                  <a16:creationId xmlns:a16="http://schemas.microsoft.com/office/drawing/2014/main" id="{5A02261E-A733-4433-806F-FA79D56835DB}"/>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87" name="Right Triangle 786">
              <a:extLst>
                <a:ext uri="{FF2B5EF4-FFF2-40B4-BE49-F238E27FC236}">
                  <a16:creationId xmlns:a16="http://schemas.microsoft.com/office/drawing/2014/main" id="{56BD73FE-2BCD-4B4E-9F4C-1C84D45A821D}"/>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99" name="Right Triangle 798">
              <a:extLst>
                <a:ext uri="{FF2B5EF4-FFF2-40B4-BE49-F238E27FC236}">
                  <a16:creationId xmlns:a16="http://schemas.microsoft.com/office/drawing/2014/main" id="{F1F85BC1-85A5-4DB5-A273-D3D4086BBA3B}"/>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12" name="Right Triangle 811">
              <a:extLst>
                <a:ext uri="{FF2B5EF4-FFF2-40B4-BE49-F238E27FC236}">
                  <a16:creationId xmlns:a16="http://schemas.microsoft.com/office/drawing/2014/main" id="{D9933762-B98F-4131-B649-F529A861786F}"/>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34" name="Right Triangle 833">
              <a:extLst>
                <a:ext uri="{FF2B5EF4-FFF2-40B4-BE49-F238E27FC236}">
                  <a16:creationId xmlns:a16="http://schemas.microsoft.com/office/drawing/2014/main" id="{129E2BD4-030B-4BC7-B01A-723B9D331FD1}"/>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35" name="Right Triangle 834">
              <a:extLst>
                <a:ext uri="{FF2B5EF4-FFF2-40B4-BE49-F238E27FC236}">
                  <a16:creationId xmlns:a16="http://schemas.microsoft.com/office/drawing/2014/main" id="{343E658E-CCA0-416B-B85D-1ECA360DFED0}"/>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61" name="Right Triangle 860">
              <a:extLst>
                <a:ext uri="{FF2B5EF4-FFF2-40B4-BE49-F238E27FC236}">
                  <a16:creationId xmlns:a16="http://schemas.microsoft.com/office/drawing/2014/main" id="{4C58AEB9-A7E5-47F8-8728-BF57EA889636}"/>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62" name="Right Triangle 861">
              <a:extLst>
                <a:ext uri="{FF2B5EF4-FFF2-40B4-BE49-F238E27FC236}">
                  <a16:creationId xmlns:a16="http://schemas.microsoft.com/office/drawing/2014/main" id="{DE4B37D4-6C84-46B5-9A65-95DC4ED3C3A2}"/>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64" name="Right Triangle 863">
              <a:extLst>
                <a:ext uri="{FF2B5EF4-FFF2-40B4-BE49-F238E27FC236}">
                  <a16:creationId xmlns:a16="http://schemas.microsoft.com/office/drawing/2014/main" id="{74E3A82A-F2CD-481F-A235-C5BC0B30502C}"/>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65" name="Right Triangle 864">
              <a:extLst>
                <a:ext uri="{FF2B5EF4-FFF2-40B4-BE49-F238E27FC236}">
                  <a16:creationId xmlns:a16="http://schemas.microsoft.com/office/drawing/2014/main" id="{B6B44139-B951-4E98-85B4-F44B0C95CAFE}"/>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66" name="Right Triangle 865">
              <a:extLst>
                <a:ext uri="{FF2B5EF4-FFF2-40B4-BE49-F238E27FC236}">
                  <a16:creationId xmlns:a16="http://schemas.microsoft.com/office/drawing/2014/main" id="{46A0E742-0584-43DD-9EDD-F7DDD35872C2}"/>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67" name="Right Triangle 866">
              <a:extLst>
                <a:ext uri="{FF2B5EF4-FFF2-40B4-BE49-F238E27FC236}">
                  <a16:creationId xmlns:a16="http://schemas.microsoft.com/office/drawing/2014/main" id="{D9F15669-4B52-44FC-B79C-CCD6BBC174E0}"/>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68" name="Right Triangle 867">
              <a:extLst>
                <a:ext uri="{FF2B5EF4-FFF2-40B4-BE49-F238E27FC236}">
                  <a16:creationId xmlns:a16="http://schemas.microsoft.com/office/drawing/2014/main" id="{488E0829-5F98-4E99-BABD-5EC33F17366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69" name="Right Triangle 868">
              <a:extLst>
                <a:ext uri="{FF2B5EF4-FFF2-40B4-BE49-F238E27FC236}">
                  <a16:creationId xmlns:a16="http://schemas.microsoft.com/office/drawing/2014/main" id="{3C1E2CFF-5714-467A-A9C8-6A945EDD32DD}"/>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0" name="Right Triangle 869">
              <a:extLst>
                <a:ext uri="{FF2B5EF4-FFF2-40B4-BE49-F238E27FC236}">
                  <a16:creationId xmlns:a16="http://schemas.microsoft.com/office/drawing/2014/main" id="{8C89C430-E1B0-4D99-B3D6-465673368D1B}"/>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1" name="Right Triangle 870">
              <a:extLst>
                <a:ext uri="{FF2B5EF4-FFF2-40B4-BE49-F238E27FC236}">
                  <a16:creationId xmlns:a16="http://schemas.microsoft.com/office/drawing/2014/main" id="{7C1CF9A6-E91E-4D7C-B384-CE4B1D8F5742}"/>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3" name="Right Triangle 872">
              <a:extLst>
                <a:ext uri="{FF2B5EF4-FFF2-40B4-BE49-F238E27FC236}">
                  <a16:creationId xmlns:a16="http://schemas.microsoft.com/office/drawing/2014/main" id="{068F91EC-4665-423C-8167-AD57B9F41A87}"/>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4" name="Right Triangle 873">
              <a:extLst>
                <a:ext uri="{FF2B5EF4-FFF2-40B4-BE49-F238E27FC236}">
                  <a16:creationId xmlns:a16="http://schemas.microsoft.com/office/drawing/2014/main" id="{C95D7B2D-B645-4D9F-B933-622E892964BA}"/>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5" name="Right Triangle 874">
              <a:extLst>
                <a:ext uri="{FF2B5EF4-FFF2-40B4-BE49-F238E27FC236}">
                  <a16:creationId xmlns:a16="http://schemas.microsoft.com/office/drawing/2014/main" id="{45522A93-8C3B-4BF4-8183-C206389D74B8}"/>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6" name="Right Triangle 875">
              <a:extLst>
                <a:ext uri="{FF2B5EF4-FFF2-40B4-BE49-F238E27FC236}">
                  <a16:creationId xmlns:a16="http://schemas.microsoft.com/office/drawing/2014/main" id="{BF73F479-DC96-4477-BF47-75820FDDE1FF}"/>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7" name="Right Triangle 876">
              <a:extLst>
                <a:ext uri="{FF2B5EF4-FFF2-40B4-BE49-F238E27FC236}">
                  <a16:creationId xmlns:a16="http://schemas.microsoft.com/office/drawing/2014/main" id="{67FA05C8-89FA-4554-82DE-325D1A828273}"/>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8" name="Right Triangle 877">
              <a:extLst>
                <a:ext uri="{FF2B5EF4-FFF2-40B4-BE49-F238E27FC236}">
                  <a16:creationId xmlns:a16="http://schemas.microsoft.com/office/drawing/2014/main" id="{6808AAD1-C3CC-4F2A-BFCE-96A7139D8F2C}"/>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9" name="Right Triangle 878">
              <a:extLst>
                <a:ext uri="{FF2B5EF4-FFF2-40B4-BE49-F238E27FC236}">
                  <a16:creationId xmlns:a16="http://schemas.microsoft.com/office/drawing/2014/main" id="{CB86DAB8-68F3-4510-81F0-F21F33E27E36}"/>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0" name="Right Triangle 879">
              <a:extLst>
                <a:ext uri="{FF2B5EF4-FFF2-40B4-BE49-F238E27FC236}">
                  <a16:creationId xmlns:a16="http://schemas.microsoft.com/office/drawing/2014/main" id="{E091B80E-6271-409B-A1D4-0F5A40F4AC0F}"/>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1" name="Right Triangle 880">
              <a:extLst>
                <a:ext uri="{FF2B5EF4-FFF2-40B4-BE49-F238E27FC236}">
                  <a16:creationId xmlns:a16="http://schemas.microsoft.com/office/drawing/2014/main" id="{E290BD88-F609-4A61-A1F8-985447E1923D}"/>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2" name="Right Triangle 881">
              <a:extLst>
                <a:ext uri="{FF2B5EF4-FFF2-40B4-BE49-F238E27FC236}">
                  <a16:creationId xmlns:a16="http://schemas.microsoft.com/office/drawing/2014/main" id="{29822025-B1D8-406D-BC93-6FA0E0111B11}"/>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3" name="Right Triangle 882">
              <a:extLst>
                <a:ext uri="{FF2B5EF4-FFF2-40B4-BE49-F238E27FC236}">
                  <a16:creationId xmlns:a16="http://schemas.microsoft.com/office/drawing/2014/main" id="{0BC81A6D-1054-4022-A365-A5263BA24525}"/>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4" name="Right Triangle 883">
              <a:extLst>
                <a:ext uri="{FF2B5EF4-FFF2-40B4-BE49-F238E27FC236}">
                  <a16:creationId xmlns:a16="http://schemas.microsoft.com/office/drawing/2014/main" id="{6B2A94C9-1ECC-4BB3-BA1E-87643A58442E}"/>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5" name="Right Triangle 884">
              <a:extLst>
                <a:ext uri="{FF2B5EF4-FFF2-40B4-BE49-F238E27FC236}">
                  <a16:creationId xmlns:a16="http://schemas.microsoft.com/office/drawing/2014/main" id="{55BD7130-5C31-4F06-B9A3-2E8EB3E817F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6" name="Right Triangle 885">
              <a:extLst>
                <a:ext uri="{FF2B5EF4-FFF2-40B4-BE49-F238E27FC236}">
                  <a16:creationId xmlns:a16="http://schemas.microsoft.com/office/drawing/2014/main" id="{AE516B01-2353-4C43-BE64-FF39CD281A3B}"/>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7" name="Right Triangle 886">
              <a:extLst>
                <a:ext uri="{FF2B5EF4-FFF2-40B4-BE49-F238E27FC236}">
                  <a16:creationId xmlns:a16="http://schemas.microsoft.com/office/drawing/2014/main" id="{C614D047-0EAA-42B6-9BAA-EEC7BF05580D}"/>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8" name="Right Triangle 887">
              <a:extLst>
                <a:ext uri="{FF2B5EF4-FFF2-40B4-BE49-F238E27FC236}">
                  <a16:creationId xmlns:a16="http://schemas.microsoft.com/office/drawing/2014/main" id="{86D65FF7-F403-4049-9C8D-3E2EE87888D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9" name="Right Triangle 888">
              <a:extLst>
                <a:ext uri="{FF2B5EF4-FFF2-40B4-BE49-F238E27FC236}">
                  <a16:creationId xmlns:a16="http://schemas.microsoft.com/office/drawing/2014/main" id="{77760CDE-8725-47B3-ABB5-19CE25C67035}"/>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0" name="Right Triangle 889">
              <a:extLst>
                <a:ext uri="{FF2B5EF4-FFF2-40B4-BE49-F238E27FC236}">
                  <a16:creationId xmlns:a16="http://schemas.microsoft.com/office/drawing/2014/main" id="{9CF98F79-B290-45A8-8592-2DAFBB27BAC3}"/>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1" name="Right Triangle 890">
              <a:extLst>
                <a:ext uri="{FF2B5EF4-FFF2-40B4-BE49-F238E27FC236}">
                  <a16:creationId xmlns:a16="http://schemas.microsoft.com/office/drawing/2014/main" id="{C5A7CCE6-5F35-4CD5-BA9F-86D4516A901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2" name="Right Triangle 891">
              <a:extLst>
                <a:ext uri="{FF2B5EF4-FFF2-40B4-BE49-F238E27FC236}">
                  <a16:creationId xmlns:a16="http://schemas.microsoft.com/office/drawing/2014/main" id="{FFD224FE-E532-46E5-83AA-BA83E952CC38}"/>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3" name="Right Triangle 892">
              <a:extLst>
                <a:ext uri="{FF2B5EF4-FFF2-40B4-BE49-F238E27FC236}">
                  <a16:creationId xmlns:a16="http://schemas.microsoft.com/office/drawing/2014/main" id="{06879B46-7A07-4F37-A3BB-196049244077}"/>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4" name="Right Triangle 893">
              <a:extLst>
                <a:ext uri="{FF2B5EF4-FFF2-40B4-BE49-F238E27FC236}">
                  <a16:creationId xmlns:a16="http://schemas.microsoft.com/office/drawing/2014/main" id="{CA13223A-4675-410F-BAE6-08DCEE5C8403}"/>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5" name="Right Triangle 894">
              <a:extLst>
                <a:ext uri="{FF2B5EF4-FFF2-40B4-BE49-F238E27FC236}">
                  <a16:creationId xmlns:a16="http://schemas.microsoft.com/office/drawing/2014/main" id="{24DED9E6-8ACF-470B-A6D1-E69A595B8E49}"/>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6" name="Right Triangle 895">
              <a:extLst>
                <a:ext uri="{FF2B5EF4-FFF2-40B4-BE49-F238E27FC236}">
                  <a16:creationId xmlns:a16="http://schemas.microsoft.com/office/drawing/2014/main" id="{613BEF53-211F-443A-A684-330C6E0550F8}"/>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7" name="Right Triangle 896">
              <a:extLst>
                <a:ext uri="{FF2B5EF4-FFF2-40B4-BE49-F238E27FC236}">
                  <a16:creationId xmlns:a16="http://schemas.microsoft.com/office/drawing/2014/main" id="{9AB441EF-6D14-464D-B671-4198D86C6068}"/>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8" name="Right Triangle 897">
              <a:extLst>
                <a:ext uri="{FF2B5EF4-FFF2-40B4-BE49-F238E27FC236}">
                  <a16:creationId xmlns:a16="http://schemas.microsoft.com/office/drawing/2014/main" id="{6A6ED8C4-E72F-42BA-A8BA-01FA31A1512C}"/>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9" name="Right Triangle 898">
              <a:extLst>
                <a:ext uri="{FF2B5EF4-FFF2-40B4-BE49-F238E27FC236}">
                  <a16:creationId xmlns:a16="http://schemas.microsoft.com/office/drawing/2014/main" id="{81C07A5A-A1B6-40E0-932A-55B148D8D82E}"/>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0" name="Right Triangle 899">
              <a:extLst>
                <a:ext uri="{FF2B5EF4-FFF2-40B4-BE49-F238E27FC236}">
                  <a16:creationId xmlns:a16="http://schemas.microsoft.com/office/drawing/2014/main" id="{D1520DF9-546C-48DF-BA1C-CD5CFABFF273}"/>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1" name="Right Triangle 900">
              <a:extLst>
                <a:ext uri="{FF2B5EF4-FFF2-40B4-BE49-F238E27FC236}">
                  <a16:creationId xmlns:a16="http://schemas.microsoft.com/office/drawing/2014/main" id="{0A35FA5A-22D3-4C28-9CCA-B9F48A692ABF}"/>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2" name="Right Triangle 901">
              <a:extLst>
                <a:ext uri="{FF2B5EF4-FFF2-40B4-BE49-F238E27FC236}">
                  <a16:creationId xmlns:a16="http://schemas.microsoft.com/office/drawing/2014/main" id="{274A35CB-3FAC-479B-A3A7-A457AE7798F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3" name="Right Triangle 902">
              <a:extLst>
                <a:ext uri="{FF2B5EF4-FFF2-40B4-BE49-F238E27FC236}">
                  <a16:creationId xmlns:a16="http://schemas.microsoft.com/office/drawing/2014/main" id="{7D5E6185-446C-4472-B15C-D81E0A31ED3B}"/>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4" name="Right Triangle 903">
              <a:extLst>
                <a:ext uri="{FF2B5EF4-FFF2-40B4-BE49-F238E27FC236}">
                  <a16:creationId xmlns:a16="http://schemas.microsoft.com/office/drawing/2014/main" id="{2B4136F9-2134-44C0-BF32-C2E0115DB647}"/>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5" name="Right Triangle 904">
              <a:extLst>
                <a:ext uri="{FF2B5EF4-FFF2-40B4-BE49-F238E27FC236}">
                  <a16:creationId xmlns:a16="http://schemas.microsoft.com/office/drawing/2014/main" id="{05C59E53-31AA-4B0C-AED9-FA3CE036063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6" name="Right Triangle 905">
              <a:extLst>
                <a:ext uri="{FF2B5EF4-FFF2-40B4-BE49-F238E27FC236}">
                  <a16:creationId xmlns:a16="http://schemas.microsoft.com/office/drawing/2014/main" id="{B8AEA697-89A1-4166-AD92-0289E2BE7E22}"/>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7" name="Right Triangle 906">
              <a:extLst>
                <a:ext uri="{FF2B5EF4-FFF2-40B4-BE49-F238E27FC236}">
                  <a16:creationId xmlns:a16="http://schemas.microsoft.com/office/drawing/2014/main" id="{11479DB1-E984-4E84-90E4-21D91061D2A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8" name="Right Triangle 907">
              <a:extLst>
                <a:ext uri="{FF2B5EF4-FFF2-40B4-BE49-F238E27FC236}">
                  <a16:creationId xmlns:a16="http://schemas.microsoft.com/office/drawing/2014/main" id="{06C8B5D1-DA5A-4174-A618-A070B8D2A27C}"/>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9" name="Right Triangle 908">
              <a:extLst>
                <a:ext uri="{FF2B5EF4-FFF2-40B4-BE49-F238E27FC236}">
                  <a16:creationId xmlns:a16="http://schemas.microsoft.com/office/drawing/2014/main" id="{440BBF95-4E4A-4168-B6FC-262C0C2915E0}"/>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10" name="Right Triangle 909">
              <a:extLst>
                <a:ext uri="{FF2B5EF4-FFF2-40B4-BE49-F238E27FC236}">
                  <a16:creationId xmlns:a16="http://schemas.microsoft.com/office/drawing/2014/main" id="{1101E7C8-FF11-4FF1-BD7F-A8FAC5704196}"/>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11" name="Right Triangle 910">
              <a:extLst>
                <a:ext uri="{FF2B5EF4-FFF2-40B4-BE49-F238E27FC236}">
                  <a16:creationId xmlns:a16="http://schemas.microsoft.com/office/drawing/2014/main" id="{CAA96AD4-2E6E-4A94-AD25-2328F56B31F9}"/>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12" name="Right Triangle 911">
              <a:extLst>
                <a:ext uri="{FF2B5EF4-FFF2-40B4-BE49-F238E27FC236}">
                  <a16:creationId xmlns:a16="http://schemas.microsoft.com/office/drawing/2014/main" id="{845B3953-9FBC-44E0-99E5-1AB7944A35F5}"/>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13" name="Right Triangle 912">
              <a:extLst>
                <a:ext uri="{FF2B5EF4-FFF2-40B4-BE49-F238E27FC236}">
                  <a16:creationId xmlns:a16="http://schemas.microsoft.com/office/drawing/2014/main" id="{3C28ECB1-EB8C-43B6-AB01-FDC3140CAD57}"/>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14" name="Right Triangle 913">
              <a:extLst>
                <a:ext uri="{FF2B5EF4-FFF2-40B4-BE49-F238E27FC236}">
                  <a16:creationId xmlns:a16="http://schemas.microsoft.com/office/drawing/2014/main" id="{9C9E657B-5B18-48DC-B9BB-185A09305CC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15" name="Right Triangle 914">
              <a:extLst>
                <a:ext uri="{FF2B5EF4-FFF2-40B4-BE49-F238E27FC236}">
                  <a16:creationId xmlns:a16="http://schemas.microsoft.com/office/drawing/2014/main" id="{2BB2A6D2-CD16-4C74-B568-7CF3D491BA12}"/>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16" name="Right Triangle 915">
              <a:extLst>
                <a:ext uri="{FF2B5EF4-FFF2-40B4-BE49-F238E27FC236}">
                  <a16:creationId xmlns:a16="http://schemas.microsoft.com/office/drawing/2014/main" id="{52400F0F-FDDC-4D0F-848A-077F53482BAC}"/>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17" name="Right Triangle 916">
              <a:extLst>
                <a:ext uri="{FF2B5EF4-FFF2-40B4-BE49-F238E27FC236}">
                  <a16:creationId xmlns:a16="http://schemas.microsoft.com/office/drawing/2014/main" id="{EC0C20FB-9A1B-44DD-98C7-74310E48842F}"/>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18" name="Right Triangle 917">
              <a:extLst>
                <a:ext uri="{FF2B5EF4-FFF2-40B4-BE49-F238E27FC236}">
                  <a16:creationId xmlns:a16="http://schemas.microsoft.com/office/drawing/2014/main" id="{F4A6469D-4D3B-4773-B340-36F043E4302A}"/>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19" name="Right Triangle 918">
              <a:extLst>
                <a:ext uri="{FF2B5EF4-FFF2-40B4-BE49-F238E27FC236}">
                  <a16:creationId xmlns:a16="http://schemas.microsoft.com/office/drawing/2014/main" id="{F74DC442-4DD4-44D9-AD51-9EF7E8587C4C}"/>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20" name="Right Triangle 919">
              <a:extLst>
                <a:ext uri="{FF2B5EF4-FFF2-40B4-BE49-F238E27FC236}">
                  <a16:creationId xmlns:a16="http://schemas.microsoft.com/office/drawing/2014/main" id="{A6DDD7C3-503C-4BFD-AEED-20DDA89947BA}"/>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21" name="Right Triangle 920">
              <a:extLst>
                <a:ext uri="{FF2B5EF4-FFF2-40B4-BE49-F238E27FC236}">
                  <a16:creationId xmlns:a16="http://schemas.microsoft.com/office/drawing/2014/main" id="{EEBB37E6-5838-4AF5-BEA2-D656C3D395C0}"/>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22" name="Right Triangle 921">
              <a:extLst>
                <a:ext uri="{FF2B5EF4-FFF2-40B4-BE49-F238E27FC236}">
                  <a16:creationId xmlns:a16="http://schemas.microsoft.com/office/drawing/2014/main" id="{8B410E72-3A92-4C6C-B3FA-2ACCB40B880C}"/>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23" name="Right Triangle 922">
              <a:extLst>
                <a:ext uri="{FF2B5EF4-FFF2-40B4-BE49-F238E27FC236}">
                  <a16:creationId xmlns:a16="http://schemas.microsoft.com/office/drawing/2014/main" id="{42532CBA-0E6B-4389-BCEB-D69648647C72}"/>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24" name="Right Triangle 923">
              <a:extLst>
                <a:ext uri="{FF2B5EF4-FFF2-40B4-BE49-F238E27FC236}">
                  <a16:creationId xmlns:a16="http://schemas.microsoft.com/office/drawing/2014/main" id="{2CD20A8A-5045-4927-A570-A162FB82B5C5}"/>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25" name="Right Triangle 924">
              <a:extLst>
                <a:ext uri="{FF2B5EF4-FFF2-40B4-BE49-F238E27FC236}">
                  <a16:creationId xmlns:a16="http://schemas.microsoft.com/office/drawing/2014/main" id="{7D816422-7143-46BA-8F62-98E482E23BE7}"/>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26" name="Right Triangle 925">
              <a:extLst>
                <a:ext uri="{FF2B5EF4-FFF2-40B4-BE49-F238E27FC236}">
                  <a16:creationId xmlns:a16="http://schemas.microsoft.com/office/drawing/2014/main" id="{7044EB79-BB10-40CE-ADA1-B2F85F7DACC5}"/>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27" name="Right Triangle 926">
              <a:extLst>
                <a:ext uri="{FF2B5EF4-FFF2-40B4-BE49-F238E27FC236}">
                  <a16:creationId xmlns:a16="http://schemas.microsoft.com/office/drawing/2014/main" id="{970341FA-6B77-4D46-8E20-7216C3354A49}"/>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29" name="Right Triangle 928">
              <a:extLst>
                <a:ext uri="{FF2B5EF4-FFF2-40B4-BE49-F238E27FC236}">
                  <a16:creationId xmlns:a16="http://schemas.microsoft.com/office/drawing/2014/main" id="{2F1F9358-1CE3-4721-99E4-5FC6BBC35C10}"/>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0" name="Right Triangle 929">
              <a:extLst>
                <a:ext uri="{FF2B5EF4-FFF2-40B4-BE49-F238E27FC236}">
                  <a16:creationId xmlns:a16="http://schemas.microsoft.com/office/drawing/2014/main" id="{61A1F995-5B6E-477D-BB2C-20FC36B8BBA0}"/>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1" name="Right Triangle 930">
              <a:extLst>
                <a:ext uri="{FF2B5EF4-FFF2-40B4-BE49-F238E27FC236}">
                  <a16:creationId xmlns:a16="http://schemas.microsoft.com/office/drawing/2014/main" id="{CC0F21AF-0C92-4484-A6D1-D71CD269EABF}"/>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2" name="Right Triangle 931">
              <a:extLst>
                <a:ext uri="{FF2B5EF4-FFF2-40B4-BE49-F238E27FC236}">
                  <a16:creationId xmlns:a16="http://schemas.microsoft.com/office/drawing/2014/main" id="{115B40E0-DF64-427C-BD03-E89F069BDBD9}"/>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3" name="Right Triangle 932">
              <a:extLst>
                <a:ext uri="{FF2B5EF4-FFF2-40B4-BE49-F238E27FC236}">
                  <a16:creationId xmlns:a16="http://schemas.microsoft.com/office/drawing/2014/main" id="{F23DE277-C099-48E5-95D6-7C8F413C6640}"/>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4" name="Right Triangle 933">
              <a:extLst>
                <a:ext uri="{FF2B5EF4-FFF2-40B4-BE49-F238E27FC236}">
                  <a16:creationId xmlns:a16="http://schemas.microsoft.com/office/drawing/2014/main" id="{D2A5CC4F-8BA5-4B27-9FBE-894B9F76BDC5}"/>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5" name="Right Triangle 934">
              <a:extLst>
                <a:ext uri="{FF2B5EF4-FFF2-40B4-BE49-F238E27FC236}">
                  <a16:creationId xmlns:a16="http://schemas.microsoft.com/office/drawing/2014/main" id="{640D5316-ADFF-41BF-8409-55D9EE93D1A8}"/>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6" name="Right Triangle 935">
              <a:extLst>
                <a:ext uri="{FF2B5EF4-FFF2-40B4-BE49-F238E27FC236}">
                  <a16:creationId xmlns:a16="http://schemas.microsoft.com/office/drawing/2014/main" id="{99F591C9-7523-4E5B-8692-0A8AB9B02396}"/>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7" name="Right Triangle 936">
              <a:extLst>
                <a:ext uri="{FF2B5EF4-FFF2-40B4-BE49-F238E27FC236}">
                  <a16:creationId xmlns:a16="http://schemas.microsoft.com/office/drawing/2014/main" id="{FC8F9097-3B21-433D-9B01-2362B0A22C76}"/>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8" name="Right Triangle 937">
              <a:extLst>
                <a:ext uri="{FF2B5EF4-FFF2-40B4-BE49-F238E27FC236}">
                  <a16:creationId xmlns:a16="http://schemas.microsoft.com/office/drawing/2014/main" id="{D89AA906-C864-428C-99CB-B67C312CC48A}"/>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9" name="Right Triangle 938">
              <a:extLst>
                <a:ext uri="{FF2B5EF4-FFF2-40B4-BE49-F238E27FC236}">
                  <a16:creationId xmlns:a16="http://schemas.microsoft.com/office/drawing/2014/main" id="{73C30EAD-1C94-48BD-97F8-8656A69AE149}"/>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0" name="Right Triangle 939">
              <a:extLst>
                <a:ext uri="{FF2B5EF4-FFF2-40B4-BE49-F238E27FC236}">
                  <a16:creationId xmlns:a16="http://schemas.microsoft.com/office/drawing/2014/main" id="{2B9124A0-1B7E-4E3B-96C7-9BF86C1AC80B}"/>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1" name="Right Triangle 940">
              <a:extLst>
                <a:ext uri="{FF2B5EF4-FFF2-40B4-BE49-F238E27FC236}">
                  <a16:creationId xmlns:a16="http://schemas.microsoft.com/office/drawing/2014/main" id="{FE91CCE2-0FFF-45C5-A1B2-7FD732A16D70}"/>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2" name="Right Triangle 941">
              <a:extLst>
                <a:ext uri="{FF2B5EF4-FFF2-40B4-BE49-F238E27FC236}">
                  <a16:creationId xmlns:a16="http://schemas.microsoft.com/office/drawing/2014/main" id="{8B0C61B6-319F-4B31-B053-C60565C3EBB8}"/>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3" name="Right Triangle 942">
              <a:extLst>
                <a:ext uri="{FF2B5EF4-FFF2-40B4-BE49-F238E27FC236}">
                  <a16:creationId xmlns:a16="http://schemas.microsoft.com/office/drawing/2014/main" id="{2903C02E-E935-448A-A380-C5E3684298DB}"/>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4" name="Right Triangle 943">
              <a:extLst>
                <a:ext uri="{FF2B5EF4-FFF2-40B4-BE49-F238E27FC236}">
                  <a16:creationId xmlns:a16="http://schemas.microsoft.com/office/drawing/2014/main" id="{05CC02E5-5ECC-4FC4-A69C-0131987B9DE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5" name="Right Triangle 944">
              <a:extLst>
                <a:ext uri="{FF2B5EF4-FFF2-40B4-BE49-F238E27FC236}">
                  <a16:creationId xmlns:a16="http://schemas.microsoft.com/office/drawing/2014/main" id="{D139E7D1-CEFC-4004-9ECE-F9580C271103}"/>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6" name="Right Triangle 945">
              <a:extLst>
                <a:ext uri="{FF2B5EF4-FFF2-40B4-BE49-F238E27FC236}">
                  <a16:creationId xmlns:a16="http://schemas.microsoft.com/office/drawing/2014/main" id="{820F7315-46DB-40D2-BECF-37BD46C0A2E4}"/>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7" name="Right Triangle 946">
              <a:extLst>
                <a:ext uri="{FF2B5EF4-FFF2-40B4-BE49-F238E27FC236}">
                  <a16:creationId xmlns:a16="http://schemas.microsoft.com/office/drawing/2014/main" id="{B63E5323-8649-4A3B-8572-F66D7355A41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8" name="Right Triangle 947">
              <a:extLst>
                <a:ext uri="{FF2B5EF4-FFF2-40B4-BE49-F238E27FC236}">
                  <a16:creationId xmlns:a16="http://schemas.microsoft.com/office/drawing/2014/main" id="{04AC1FCF-5837-418E-BEA1-13BFC5E93E90}"/>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9" name="Right Triangle 948">
              <a:extLst>
                <a:ext uri="{FF2B5EF4-FFF2-40B4-BE49-F238E27FC236}">
                  <a16:creationId xmlns:a16="http://schemas.microsoft.com/office/drawing/2014/main" id="{041D6D05-0BA7-46A7-BC0B-99590DA569F1}"/>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0" name="Right Triangle 949">
              <a:extLst>
                <a:ext uri="{FF2B5EF4-FFF2-40B4-BE49-F238E27FC236}">
                  <a16:creationId xmlns:a16="http://schemas.microsoft.com/office/drawing/2014/main" id="{BF8BEC91-349C-4D67-B73B-F301B792BD9B}"/>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1" name="Right Triangle 950">
              <a:extLst>
                <a:ext uri="{FF2B5EF4-FFF2-40B4-BE49-F238E27FC236}">
                  <a16:creationId xmlns:a16="http://schemas.microsoft.com/office/drawing/2014/main" id="{ECB859C2-A11A-47E7-AB7F-4CDB861280C4}"/>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2" name="Right Triangle 951">
              <a:extLst>
                <a:ext uri="{FF2B5EF4-FFF2-40B4-BE49-F238E27FC236}">
                  <a16:creationId xmlns:a16="http://schemas.microsoft.com/office/drawing/2014/main" id="{A5159494-F4AE-4B61-A344-9C9047E036BA}"/>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3" name="Right Triangle 952">
              <a:extLst>
                <a:ext uri="{FF2B5EF4-FFF2-40B4-BE49-F238E27FC236}">
                  <a16:creationId xmlns:a16="http://schemas.microsoft.com/office/drawing/2014/main" id="{1F1E6FC2-B952-4C89-ADB0-86497711D0F2}"/>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4" name="Right Triangle 953">
              <a:extLst>
                <a:ext uri="{FF2B5EF4-FFF2-40B4-BE49-F238E27FC236}">
                  <a16:creationId xmlns:a16="http://schemas.microsoft.com/office/drawing/2014/main" id="{D7A6FCB2-C6CD-46FE-B253-8773217BC65B}"/>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5" name="Right Triangle 954">
              <a:extLst>
                <a:ext uri="{FF2B5EF4-FFF2-40B4-BE49-F238E27FC236}">
                  <a16:creationId xmlns:a16="http://schemas.microsoft.com/office/drawing/2014/main" id="{149C0FE2-7E03-41E8-9BD0-FCFDA0DDA874}"/>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6" name="Right Triangle 955">
              <a:extLst>
                <a:ext uri="{FF2B5EF4-FFF2-40B4-BE49-F238E27FC236}">
                  <a16:creationId xmlns:a16="http://schemas.microsoft.com/office/drawing/2014/main" id="{D5FA232C-50AC-4D3F-9DA3-BA4FF38A8C9F}"/>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7" name="Right Triangle 956">
              <a:extLst>
                <a:ext uri="{FF2B5EF4-FFF2-40B4-BE49-F238E27FC236}">
                  <a16:creationId xmlns:a16="http://schemas.microsoft.com/office/drawing/2014/main" id="{717F3E84-9E79-4104-B958-69A58FAEB9B1}"/>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8" name="Right Triangle 957">
              <a:extLst>
                <a:ext uri="{FF2B5EF4-FFF2-40B4-BE49-F238E27FC236}">
                  <a16:creationId xmlns:a16="http://schemas.microsoft.com/office/drawing/2014/main" id="{E0EA0E58-938F-40BB-952B-B19837F2637D}"/>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9" name="Right Triangle 958">
              <a:extLst>
                <a:ext uri="{FF2B5EF4-FFF2-40B4-BE49-F238E27FC236}">
                  <a16:creationId xmlns:a16="http://schemas.microsoft.com/office/drawing/2014/main" id="{413D2B14-7E80-426B-A87C-0EC70FFBDBFF}"/>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0" name="Right Triangle 959">
              <a:extLst>
                <a:ext uri="{FF2B5EF4-FFF2-40B4-BE49-F238E27FC236}">
                  <a16:creationId xmlns:a16="http://schemas.microsoft.com/office/drawing/2014/main" id="{FE0427F5-3D70-4485-97D4-F63F61EC0430}"/>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1" name="Right Triangle 960">
              <a:extLst>
                <a:ext uri="{FF2B5EF4-FFF2-40B4-BE49-F238E27FC236}">
                  <a16:creationId xmlns:a16="http://schemas.microsoft.com/office/drawing/2014/main" id="{26C3D920-7D70-4182-AB2D-D23FB1A27CDA}"/>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2" name="Right Triangle 961">
              <a:extLst>
                <a:ext uri="{FF2B5EF4-FFF2-40B4-BE49-F238E27FC236}">
                  <a16:creationId xmlns:a16="http://schemas.microsoft.com/office/drawing/2014/main" id="{A3D107A6-2CC4-4F1A-9559-55D5F2851446}"/>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3" name="Right Triangle 962">
              <a:extLst>
                <a:ext uri="{FF2B5EF4-FFF2-40B4-BE49-F238E27FC236}">
                  <a16:creationId xmlns:a16="http://schemas.microsoft.com/office/drawing/2014/main" id="{3DDB3F48-AB5C-42EF-B596-5D44C42041D9}"/>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4" name="Right Triangle 963">
              <a:extLst>
                <a:ext uri="{FF2B5EF4-FFF2-40B4-BE49-F238E27FC236}">
                  <a16:creationId xmlns:a16="http://schemas.microsoft.com/office/drawing/2014/main" id="{7982FDE5-886C-4A01-81FD-6D687732F82E}"/>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5" name="Right Triangle 964">
              <a:extLst>
                <a:ext uri="{FF2B5EF4-FFF2-40B4-BE49-F238E27FC236}">
                  <a16:creationId xmlns:a16="http://schemas.microsoft.com/office/drawing/2014/main" id="{CD1CD2B9-B1B9-4E95-A804-9A792D6DDD3D}"/>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6" name="Right Triangle 965">
              <a:extLst>
                <a:ext uri="{FF2B5EF4-FFF2-40B4-BE49-F238E27FC236}">
                  <a16:creationId xmlns:a16="http://schemas.microsoft.com/office/drawing/2014/main" id="{FE10F74B-D77B-40D6-8974-4DB94C7D9EBC}"/>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7" name="Right Triangle 966">
              <a:extLst>
                <a:ext uri="{FF2B5EF4-FFF2-40B4-BE49-F238E27FC236}">
                  <a16:creationId xmlns:a16="http://schemas.microsoft.com/office/drawing/2014/main" id="{22521D6E-B801-4696-BAFE-9255A326E561}"/>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8" name="Right Triangle 967">
              <a:extLst>
                <a:ext uri="{FF2B5EF4-FFF2-40B4-BE49-F238E27FC236}">
                  <a16:creationId xmlns:a16="http://schemas.microsoft.com/office/drawing/2014/main" id="{B9F4B1F0-2D36-4988-8D93-426D6050868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9" name="Right Triangle 968">
              <a:extLst>
                <a:ext uri="{FF2B5EF4-FFF2-40B4-BE49-F238E27FC236}">
                  <a16:creationId xmlns:a16="http://schemas.microsoft.com/office/drawing/2014/main" id="{1E69E603-D83B-41C1-9ABF-13CC87C78255}"/>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0" name="Right Triangle 969">
              <a:extLst>
                <a:ext uri="{FF2B5EF4-FFF2-40B4-BE49-F238E27FC236}">
                  <a16:creationId xmlns:a16="http://schemas.microsoft.com/office/drawing/2014/main" id="{46F6B6E6-BE1F-4257-9B6C-29084E45CCF5}"/>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1" name="Right Triangle 970">
              <a:extLst>
                <a:ext uri="{FF2B5EF4-FFF2-40B4-BE49-F238E27FC236}">
                  <a16:creationId xmlns:a16="http://schemas.microsoft.com/office/drawing/2014/main" id="{F32C4258-2382-4A5E-87FE-2920A0208068}"/>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2" name="Right Triangle 971">
              <a:extLst>
                <a:ext uri="{FF2B5EF4-FFF2-40B4-BE49-F238E27FC236}">
                  <a16:creationId xmlns:a16="http://schemas.microsoft.com/office/drawing/2014/main" id="{7691CAA1-35CD-4DEA-B2F8-4D7075D024B5}"/>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3" name="Right Triangle 972">
              <a:extLst>
                <a:ext uri="{FF2B5EF4-FFF2-40B4-BE49-F238E27FC236}">
                  <a16:creationId xmlns:a16="http://schemas.microsoft.com/office/drawing/2014/main" id="{6AE35B45-E4B9-4A56-808C-3F401E66FF4E}"/>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4" name="Right Triangle 973">
              <a:extLst>
                <a:ext uri="{FF2B5EF4-FFF2-40B4-BE49-F238E27FC236}">
                  <a16:creationId xmlns:a16="http://schemas.microsoft.com/office/drawing/2014/main" id="{0B20D10C-9D40-425A-95B4-CF9B9A27E269}"/>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5" name="Right Triangle 974">
              <a:extLst>
                <a:ext uri="{FF2B5EF4-FFF2-40B4-BE49-F238E27FC236}">
                  <a16:creationId xmlns:a16="http://schemas.microsoft.com/office/drawing/2014/main" id="{53456E2B-9556-479F-95E5-1A11BEE292F2}"/>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6" name="Right Triangle 975">
              <a:extLst>
                <a:ext uri="{FF2B5EF4-FFF2-40B4-BE49-F238E27FC236}">
                  <a16:creationId xmlns:a16="http://schemas.microsoft.com/office/drawing/2014/main" id="{37179DC9-DA24-4661-8CDE-829238E61245}"/>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7" name="Right Triangle 976">
              <a:extLst>
                <a:ext uri="{FF2B5EF4-FFF2-40B4-BE49-F238E27FC236}">
                  <a16:creationId xmlns:a16="http://schemas.microsoft.com/office/drawing/2014/main" id="{82C85D2A-83CB-4EDE-B1CB-C3F718F1616B}"/>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8" name="Right Triangle 977">
              <a:extLst>
                <a:ext uri="{FF2B5EF4-FFF2-40B4-BE49-F238E27FC236}">
                  <a16:creationId xmlns:a16="http://schemas.microsoft.com/office/drawing/2014/main" id="{B669C0FF-3098-4F73-B51E-211E0C137B53}"/>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9" name="Right Triangle 978">
              <a:extLst>
                <a:ext uri="{FF2B5EF4-FFF2-40B4-BE49-F238E27FC236}">
                  <a16:creationId xmlns:a16="http://schemas.microsoft.com/office/drawing/2014/main" id="{3DFDE573-A49E-4FB2-BF57-79F2D0951F7D}"/>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0" name="Right Triangle 979">
              <a:extLst>
                <a:ext uri="{FF2B5EF4-FFF2-40B4-BE49-F238E27FC236}">
                  <a16:creationId xmlns:a16="http://schemas.microsoft.com/office/drawing/2014/main" id="{20D755AD-095F-42A9-BEB5-E8EE2BB32754}"/>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1" name="Right Triangle 980">
              <a:extLst>
                <a:ext uri="{FF2B5EF4-FFF2-40B4-BE49-F238E27FC236}">
                  <a16:creationId xmlns:a16="http://schemas.microsoft.com/office/drawing/2014/main" id="{6101939A-9CD6-4196-8A26-0AF5E1EE6349}"/>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2" name="Right Triangle 981">
              <a:extLst>
                <a:ext uri="{FF2B5EF4-FFF2-40B4-BE49-F238E27FC236}">
                  <a16:creationId xmlns:a16="http://schemas.microsoft.com/office/drawing/2014/main" id="{D8217653-1F40-420C-A6C8-F998C4D2C8B4}"/>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3" name="Right Triangle 982">
              <a:extLst>
                <a:ext uri="{FF2B5EF4-FFF2-40B4-BE49-F238E27FC236}">
                  <a16:creationId xmlns:a16="http://schemas.microsoft.com/office/drawing/2014/main" id="{219A6D25-52E7-4BB0-A611-0880A4E99949}"/>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4" name="Right Triangle 983">
              <a:extLst>
                <a:ext uri="{FF2B5EF4-FFF2-40B4-BE49-F238E27FC236}">
                  <a16:creationId xmlns:a16="http://schemas.microsoft.com/office/drawing/2014/main" id="{86C5D6FB-5879-4077-815A-DFF7CD084233}"/>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5" name="Right Triangle 984">
              <a:extLst>
                <a:ext uri="{FF2B5EF4-FFF2-40B4-BE49-F238E27FC236}">
                  <a16:creationId xmlns:a16="http://schemas.microsoft.com/office/drawing/2014/main" id="{71AB491A-6C62-4B7E-AACF-2A58193D972C}"/>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6" name="Right Triangle 985">
              <a:extLst>
                <a:ext uri="{FF2B5EF4-FFF2-40B4-BE49-F238E27FC236}">
                  <a16:creationId xmlns:a16="http://schemas.microsoft.com/office/drawing/2014/main" id="{6C7214F1-A832-47CA-9BA1-01440D35032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7" name="Right Triangle 986">
              <a:extLst>
                <a:ext uri="{FF2B5EF4-FFF2-40B4-BE49-F238E27FC236}">
                  <a16:creationId xmlns:a16="http://schemas.microsoft.com/office/drawing/2014/main" id="{F03C9DDA-B81A-43AF-98AB-37A040A10868}"/>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8" name="Right Triangle 987">
              <a:extLst>
                <a:ext uri="{FF2B5EF4-FFF2-40B4-BE49-F238E27FC236}">
                  <a16:creationId xmlns:a16="http://schemas.microsoft.com/office/drawing/2014/main" id="{1AA1B570-244C-48D2-9DE5-849CDE78B1FC}"/>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9" name="Right Triangle 988">
              <a:extLst>
                <a:ext uri="{FF2B5EF4-FFF2-40B4-BE49-F238E27FC236}">
                  <a16:creationId xmlns:a16="http://schemas.microsoft.com/office/drawing/2014/main" id="{D1AC8B20-475A-4235-B03A-45472EA1C350}"/>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0" name="Right Triangle 989">
              <a:extLst>
                <a:ext uri="{FF2B5EF4-FFF2-40B4-BE49-F238E27FC236}">
                  <a16:creationId xmlns:a16="http://schemas.microsoft.com/office/drawing/2014/main" id="{CDC9BF14-C211-4C70-8246-F4C2F271C056}"/>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1" name="Right Triangle 990">
              <a:extLst>
                <a:ext uri="{FF2B5EF4-FFF2-40B4-BE49-F238E27FC236}">
                  <a16:creationId xmlns:a16="http://schemas.microsoft.com/office/drawing/2014/main" id="{65050C68-C257-4DED-9DF9-B18E2648FC38}"/>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2" name="Right Triangle 991">
              <a:extLst>
                <a:ext uri="{FF2B5EF4-FFF2-40B4-BE49-F238E27FC236}">
                  <a16:creationId xmlns:a16="http://schemas.microsoft.com/office/drawing/2014/main" id="{1C60248A-816C-4962-BE8E-37BD436D1E50}"/>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3" name="Right Triangle 992">
              <a:extLst>
                <a:ext uri="{FF2B5EF4-FFF2-40B4-BE49-F238E27FC236}">
                  <a16:creationId xmlns:a16="http://schemas.microsoft.com/office/drawing/2014/main" id="{EC9E614F-18A1-4B0F-B35D-5031EC2A7464}"/>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4" name="Right Triangle 993">
              <a:extLst>
                <a:ext uri="{FF2B5EF4-FFF2-40B4-BE49-F238E27FC236}">
                  <a16:creationId xmlns:a16="http://schemas.microsoft.com/office/drawing/2014/main" id="{897AC2A1-264B-4276-9E95-156372EF1364}"/>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5" name="Right Triangle 994">
              <a:extLst>
                <a:ext uri="{FF2B5EF4-FFF2-40B4-BE49-F238E27FC236}">
                  <a16:creationId xmlns:a16="http://schemas.microsoft.com/office/drawing/2014/main" id="{C453D5B8-F6C9-4AF9-9A26-5CC755DD7027}"/>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6" name="Right Triangle 995">
              <a:extLst>
                <a:ext uri="{FF2B5EF4-FFF2-40B4-BE49-F238E27FC236}">
                  <a16:creationId xmlns:a16="http://schemas.microsoft.com/office/drawing/2014/main" id="{5DC7F235-8BAE-4132-8C67-7073D3345CD1}"/>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7" name="Right Triangle 996">
              <a:extLst>
                <a:ext uri="{FF2B5EF4-FFF2-40B4-BE49-F238E27FC236}">
                  <a16:creationId xmlns:a16="http://schemas.microsoft.com/office/drawing/2014/main" id="{3EE6E4C8-D620-40D4-9039-55DC80B61F92}"/>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8" name="Right Triangle 997">
              <a:extLst>
                <a:ext uri="{FF2B5EF4-FFF2-40B4-BE49-F238E27FC236}">
                  <a16:creationId xmlns:a16="http://schemas.microsoft.com/office/drawing/2014/main" id="{5BB48CA8-AA57-41C8-91FC-DFB71BE6AB6E}"/>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9" name="Right Triangle 998">
              <a:extLst>
                <a:ext uri="{FF2B5EF4-FFF2-40B4-BE49-F238E27FC236}">
                  <a16:creationId xmlns:a16="http://schemas.microsoft.com/office/drawing/2014/main" id="{41778C0E-9D17-4FBB-BA93-64FFC5858FD4}"/>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00" name="Right Triangle 999">
              <a:extLst>
                <a:ext uri="{FF2B5EF4-FFF2-40B4-BE49-F238E27FC236}">
                  <a16:creationId xmlns:a16="http://schemas.microsoft.com/office/drawing/2014/main" id="{0ADD2D2A-8E46-4733-8B33-3E792507EE24}"/>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01" name="Right Triangle 1000">
              <a:extLst>
                <a:ext uri="{FF2B5EF4-FFF2-40B4-BE49-F238E27FC236}">
                  <a16:creationId xmlns:a16="http://schemas.microsoft.com/office/drawing/2014/main" id="{1508B2EF-89B2-4FD0-825B-C1BF6C53A58D}"/>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02" name="Right Triangle 1001">
              <a:extLst>
                <a:ext uri="{FF2B5EF4-FFF2-40B4-BE49-F238E27FC236}">
                  <a16:creationId xmlns:a16="http://schemas.microsoft.com/office/drawing/2014/main" id="{FAFA9745-664B-4CA0-8E19-C05C588BB395}"/>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03" name="Right Triangle 1002">
              <a:extLst>
                <a:ext uri="{FF2B5EF4-FFF2-40B4-BE49-F238E27FC236}">
                  <a16:creationId xmlns:a16="http://schemas.microsoft.com/office/drawing/2014/main" id="{9DAC7B9A-9E99-44FC-8BF1-F528422032C6}"/>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04" name="Right Triangle 1003">
              <a:extLst>
                <a:ext uri="{FF2B5EF4-FFF2-40B4-BE49-F238E27FC236}">
                  <a16:creationId xmlns:a16="http://schemas.microsoft.com/office/drawing/2014/main" id="{96DAE9FD-AC57-44F3-A886-E02BBE30EB51}"/>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05" name="Right Triangle 1004">
              <a:extLst>
                <a:ext uri="{FF2B5EF4-FFF2-40B4-BE49-F238E27FC236}">
                  <a16:creationId xmlns:a16="http://schemas.microsoft.com/office/drawing/2014/main" id="{FC99857F-2AE1-4F0B-A84F-A262C1F4F622}"/>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06" name="Right Triangle 1005">
              <a:extLst>
                <a:ext uri="{FF2B5EF4-FFF2-40B4-BE49-F238E27FC236}">
                  <a16:creationId xmlns:a16="http://schemas.microsoft.com/office/drawing/2014/main" id="{ABE5721F-2B20-4F94-B67F-37DAF0257A67}"/>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07" name="Right Triangle 1006">
              <a:extLst>
                <a:ext uri="{FF2B5EF4-FFF2-40B4-BE49-F238E27FC236}">
                  <a16:creationId xmlns:a16="http://schemas.microsoft.com/office/drawing/2014/main" id="{86FB1B1A-D3D0-4849-9CA7-636626A6C8B7}"/>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08" name="Right Triangle 1007">
              <a:extLst>
                <a:ext uri="{FF2B5EF4-FFF2-40B4-BE49-F238E27FC236}">
                  <a16:creationId xmlns:a16="http://schemas.microsoft.com/office/drawing/2014/main" id="{0779F498-F6FC-4E46-8A66-B205327E06D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09" name="Right Triangle 1008">
              <a:extLst>
                <a:ext uri="{FF2B5EF4-FFF2-40B4-BE49-F238E27FC236}">
                  <a16:creationId xmlns:a16="http://schemas.microsoft.com/office/drawing/2014/main" id="{F9D28728-C448-4BCC-AE27-5A139E40AEE1}"/>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10" name="Right Triangle 1009">
              <a:extLst>
                <a:ext uri="{FF2B5EF4-FFF2-40B4-BE49-F238E27FC236}">
                  <a16:creationId xmlns:a16="http://schemas.microsoft.com/office/drawing/2014/main" id="{35E537E1-31E4-45DC-855D-8C77CF8D5A4D}"/>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11" name="Right Triangle 1010">
              <a:extLst>
                <a:ext uri="{FF2B5EF4-FFF2-40B4-BE49-F238E27FC236}">
                  <a16:creationId xmlns:a16="http://schemas.microsoft.com/office/drawing/2014/main" id="{97A286FA-A667-4339-8B3B-D578F1C19DD0}"/>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12" name="Right Triangle 1011">
              <a:extLst>
                <a:ext uri="{FF2B5EF4-FFF2-40B4-BE49-F238E27FC236}">
                  <a16:creationId xmlns:a16="http://schemas.microsoft.com/office/drawing/2014/main" id="{D51F8E61-7A46-44E1-BD4E-19882ECCF8AE}"/>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gr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7456" y="1"/>
            <a:ext cx="5404545" cy="6765925"/>
          </a:xfrm>
        </p:spPr>
        <p:txBody>
          <a:bodyPr/>
          <a:lstStyle/>
          <a:p>
            <a:r>
              <a:rPr lang="en-US"/>
              <a:t>Click icon to add picture</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8" y="2625192"/>
            <a:ext cx="5246137"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8040" y="6446045"/>
            <a:ext cx="1100079" cy="173355"/>
            <a:chOff x="-84138" y="5622925"/>
            <a:chExt cx="4330701" cy="682626"/>
          </a:xfrm>
        </p:grpSpPr>
        <p:sp>
          <p:nvSpPr>
            <p:cNvPr id="1130" name="Freeform 6">
              <a:extLst>
                <a:ext uri="{FF2B5EF4-FFF2-40B4-BE49-F238E27FC236}">
                  <a16:creationId xmlns:a16="http://schemas.microsoft.com/office/drawing/2014/main" id="{B7235521-DFA3-4FE8-AD1B-4D4A25B27DBC}"/>
                </a:ext>
              </a:extLst>
            </p:cNvPr>
            <p:cNvSpPr>
              <a:spLocks/>
            </p:cNvSpPr>
            <p:nvPr/>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131" name="Freeform 7">
              <a:extLst>
                <a:ext uri="{FF2B5EF4-FFF2-40B4-BE49-F238E27FC236}">
                  <a16:creationId xmlns:a16="http://schemas.microsoft.com/office/drawing/2014/main" id="{2E469487-ABC8-4A80-9CE4-747949D059F2}"/>
                </a:ext>
              </a:extLst>
            </p:cNvPr>
            <p:cNvSpPr>
              <a:spLocks/>
            </p:cNvSpPr>
            <p:nvPr/>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132" name="Freeform 8">
              <a:extLst>
                <a:ext uri="{FF2B5EF4-FFF2-40B4-BE49-F238E27FC236}">
                  <a16:creationId xmlns:a16="http://schemas.microsoft.com/office/drawing/2014/main" id="{A6B015BD-72F9-4BD2-84C2-0246CCDE236C}"/>
                </a:ext>
              </a:extLst>
            </p:cNvPr>
            <p:cNvSpPr>
              <a:spLocks noEditPoints="1"/>
            </p:cNvSpPr>
            <p:nvPr/>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133" name="Freeform 9">
              <a:extLst>
                <a:ext uri="{FF2B5EF4-FFF2-40B4-BE49-F238E27FC236}">
                  <a16:creationId xmlns:a16="http://schemas.microsoft.com/office/drawing/2014/main" id="{54804375-3F44-46DC-8753-BDC2B55F6895}"/>
                </a:ext>
              </a:extLst>
            </p:cNvPr>
            <p:cNvSpPr>
              <a:spLocks noEditPoints="1"/>
            </p:cNvSpPr>
            <p:nvPr/>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134" name="Freeform 10">
              <a:extLst>
                <a:ext uri="{FF2B5EF4-FFF2-40B4-BE49-F238E27FC236}">
                  <a16:creationId xmlns:a16="http://schemas.microsoft.com/office/drawing/2014/main" id="{D3D2471D-B7BE-4028-A203-858BBDABE809}"/>
                </a:ext>
              </a:extLst>
            </p:cNvPr>
            <p:cNvSpPr>
              <a:spLocks/>
            </p:cNvSpPr>
            <p:nvPr/>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135" name="Freeform 11">
              <a:extLst>
                <a:ext uri="{FF2B5EF4-FFF2-40B4-BE49-F238E27FC236}">
                  <a16:creationId xmlns:a16="http://schemas.microsoft.com/office/drawing/2014/main" id="{4CB9E2A8-8617-429C-B073-F966EDB4DAC3}"/>
                </a:ext>
              </a:extLst>
            </p:cNvPr>
            <p:cNvSpPr>
              <a:spLocks noEditPoints="1"/>
            </p:cNvSpPr>
            <p:nvPr/>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136" name="Freeform 12">
              <a:extLst>
                <a:ext uri="{FF2B5EF4-FFF2-40B4-BE49-F238E27FC236}">
                  <a16:creationId xmlns:a16="http://schemas.microsoft.com/office/drawing/2014/main" id="{71A43D73-6DE7-4E70-A52B-D910CAE4CA3C}"/>
                </a:ext>
              </a:extLst>
            </p:cNvPr>
            <p:cNvSpPr>
              <a:spLocks noEditPoints="1"/>
            </p:cNvSpPr>
            <p:nvPr/>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267" name="TextBox 266">
            <a:extLst>
              <a:ext uri="{FF2B5EF4-FFF2-40B4-BE49-F238E27FC236}">
                <a16:creationId xmlns:a16="http://schemas.microsoft.com/office/drawing/2014/main" id="{2CFE3100-9B19-45D2-989A-461FFF0A766A}"/>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Tree>
    <p:extLst>
      <p:ext uri="{BB962C8B-B14F-4D97-AF65-F5344CB8AC3E}">
        <p14:creationId xmlns:p14="http://schemas.microsoft.com/office/powerpoint/2010/main" val="416258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p>
        </p:txBody>
      </p:sp>
    </p:spTree>
    <p:extLst>
      <p:ext uri="{BB962C8B-B14F-4D97-AF65-F5344CB8AC3E}">
        <p14:creationId xmlns:p14="http://schemas.microsoft.com/office/powerpoint/2010/main" val="200490476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p:nvSpPr>
        <p:spPr bwMode="hidden">
          <a:xfrm>
            <a:off x="0" y="0"/>
            <a:ext cx="12191997" cy="43322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6" name="Right Triangle 5">
            <a:extLst>
              <a:ext uri="{FF2B5EF4-FFF2-40B4-BE49-F238E27FC236}">
                <a16:creationId xmlns:a16="http://schemas.microsoft.com/office/drawing/2014/main" id="{33F19DD3-CF82-47C1-A5CA-791D0612BF86}"/>
              </a:ext>
            </a:extLst>
          </p:cNvPr>
          <p:cNvSpPr/>
          <p:nvPr/>
        </p:nvSpPr>
        <p:spPr bwMode="hidden">
          <a:xfrm>
            <a:off x="5194" y="0"/>
            <a:ext cx="4330240" cy="4329112"/>
          </a:xfrm>
          <a:prstGeom prst="rtTriangle">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7" name="Oval 6">
            <a:extLst>
              <a:ext uri="{FF2B5EF4-FFF2-40B4-BE49-F238E27FC236}">
                <a16:creationId xmlns:a16="http://schemas.microsoft.com/office/drawing/2014/main" id="{F1ED419A-30D8-44AB-9256-156B54D449CD}"/>
              </a:ext>
            </a:extLst>
          </p:cNvPr>
          <p:cNvSpPr/>
          <p:nvPr/>
        </p:nvSpPr>
        <p:spPr bwMode="white">
          <a:xfrm>
            <a:off x="672702" y="722997"/>
            <a:ext cx="4471564"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8" name="Rectangle 7">
            <a:extLst>
              <a:ext uri="{FF2B5EF4-FFF2-40B4-BE49-F238E27FC236}">
                <a16:creationId xmlns:a16="http://schemas.microsoft.com/office/drawing/2014/main" id="{A441D50E-6C1F-492D-AA2F-1CE1D494AAF1}"/>
              </a:ext>
            </a:extLst>
          </p:cNvPr>
          <p:cNvSpPr/>
          <p:nvPr>
            <p:custDataLst>
              <p:tags r:id="rId1"/>
            </p:custDataLst>
          </p:nvPr>
        </p:nvSpPr>
        <p:spPr bwMode="white">
          <a:xfrm>
            <a:off x="5851370" y="2509012"/>
            <a:ext cx="45731" cy="136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p:nvPr>
        </p:nvSpPr>
        <p:spPr>
          <a:xfrm>
            <a:off x="6097588" y="2667000"/>
            <a:ext cx="5352857" cy="1016000"/>
          </a:xfrm>
        </p:spPr>
        <p:txBody>
          <a:bodyPr anchor="ctr"/>
          <a:lstStyle>
            <a:lvl1pPr>
              <a:spcBef>
                <a:spcPts val="0"/>
              </a:spcBef>
              <a:defRPr sz="3600">
                <a:solidFill>
                  <a:schemeClr val="bg1"/>
                </a:solidFill>
              </a:defRPr>
            </a:lvl1pPr>
          </a:lstStyle>
          <a:p>
            <a:pPr lvl="0"/>
            <a:r>
              <a:rPr lang="en-US"/>
              <a:t>Click to edit Master text styles</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845" y="722997"/>
            <a:ext cx="4481423"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489" y="5507147"/>
            <a:ext cx="1371421" cy="423862"/>
          </a:xfrm>
        </p:spPr>
        <p:txBody>
          <a:bodyPr/>
          <a:lstStyle>
            <a:lvl1pPr algn="l">
              <a:defRPr sz="1200">
                <a:solidFill>
                  <a:schemeClr val="accent5"/>
                </a:solidFill>
              </a:defRPr>
            </a:lvl1pPr>
          </a:lstStyle>
          <a:p>
            <a:pPr lvl="0"/>
            <a:r>
              <a:rPr lang="en-US"/>
              <a:t>Click to 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7051" y="5507147"/>
            <a:ext cx="1371421" cy="423862"/>
          </a:xfrm>
        </p:spPr>
        <p:txBody>
          <a:bodyPr/>
          <a:lstStyle>
            <a:lvl1pPr algn="l">
              <a:defRPr sz="1200">
                <a:solidFill>
                  <a:schemeClr val="accent4"/>
                </a:solidFill>
              </a:defRPr>
            </a:lvl1pPr>
          </a:lstStyle>
          <a:p>
            <a:pPr lvl="0"/>
            <a:r>
              <a:rPr lang="en-US"/>
              <a:t>Click to 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2213" y="5507147"/>
            <a:ext cx="1371421" cy="423862"/>
          </a:xfrm>
        </p:spPr>
        <p:txBody>
          <a:bodyPr/>
          <a:lstStyle>
            <a:lvl1pPr algn="l">
              <a:defRPr sz="1200">
                <a:solidFill>
                  <a:schemeClr val="accent6"/>
                </a:solidFill>
              </a:defRPr>
            </a:lvl1pPr>
          </a:lstStyle>
          <a:p>
            <a:pPr lvl="0"/>
            <a:r>
              <a:rPr lang="en-US"/>
              <a:t>Click to 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9695" y="5507147"/>
            <a:ext cx="1371421" cy="423862"/>
          </a:xfrm>
        </p:spPr>
        <p:txBody>
          <a:bodyPr/>
          <a:lstStyle>
            <a:lvl1pPr algn="l">
              <a:defRPr sz="1200">
                <a:solidFill>
                  <a:schemeClr val="accent1"/>
                </a:solidFill>
              </a:defRPr>
            </a:lvl1pPr>
          </a:lstStyle>
          <a:p>
            <a:pPr lvl="0"/>
            <a:r>
              <a:rPr lang="en-US"/>
              <a:t>Click to 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2735" y="5507147"/>
            <a:ext cx="1371421" cy="423862"/>
          </a:xfrm>
        </p:spPr>
        <p:txBody>
          <a:bodyPr/>
          <a:lstStyle>
            <a:lvl1pPr algn="l">
              <a:defRPr sz="1200">
                <a:solidFill>
                  <a:schemeClr val="accent3"/>
                </a:solidFill>
              </a:defRPr>
            </a:lvl1pPr>
          </a:lstStyle>
          <a:p>
            <a:pPr lvl="0"/>
            <a:r>
              <a:rPr lang="en-US"/>
              <a:t>Click to 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2568" y="5507147"/>
            <a:ext cx="1371421" cy="423862"/>
          </a:xfrm>
        </p:spPr>
        <p:txBody>
          <a:bodyPr/>
          <a:lstStyle>
            <a:lvl1pPr algn="l">
              <a:defRPr sz="1200">
                <a:solidFill>
                  <a:schemeClr val="accent2"/>
                </a:solidFill>
              </a:defRPr>
            </a:lvl1pPr>
          </a:lstStyle>
          <a:p>
            <a:pPr lvl="0"/>
            <a:r>
              <a:rPr lang="en-US"/>
              <a:t>Click to edit Master text styles</a:t>
            </a:r>
          </a:p>
        </p:txBody>
      </p:sp>
      <p:sp>
        <p:nvSpPr>
          <p:cNvPr id="75" name="TextBox 74">
            <a:extLst>
              <a:ext uri="{FF2B5EF4-FFF2-40B4-BE49-F238E27FC236}">
                <a16:creationId xmlns:a16="http://schemas.microsoft.com/office/drawing/2014/main" id="{6C03ACE7-B591-43FD-A636-47D01F482F04}"/>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8" name="TextBox 17">
            <a:extLst>
              <a:ext uri="{FF2B5EF4-FFF2-40B4-BE49-F238E27FC236}">
                <a16:creationId xmlns:a16="http://schemas.microsoft.com/office/drawing/2014/main" id="{183CE7EA-9EA2-4DF1-B906-6A42393236D8}"/>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Tree>
    <p:extLst>
      <p:ext uri="{BB962C8B-B14F-4D97-AF65-F5344CB8AC3E}">
        <p14:creationId xmlns:p14="http://schemas.microsoft.com/office/powerpoint/2010/main" val="323833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9" name="TextBox 8">
            <a:extLst>
              <a:ext uri="{FF2B5EF4-FFF2-40B4-BE49-F238E27FC236}">
                <a16:creationId xmlns:a16="http://schemas.microsoft.com/office/drawing/2014/main" id="{CE1BCD8C-97DA-4F07-B9DD-4F3DE630D041}"/>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Tree>
    <p:extLst>
      <p:ext uri="{BB962C8B-B14F-4D97-AF65-F5344CB8AC3E}">
        <p14:creationId xmlns:p14="http://schemas.microsoft.com/office/powerpoint/2010/main" val="261535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p:nvPicPr>
        <p:blipFill>
          <a:blip r:embed="rId2"/>
          <a:stretch>
            <a:fillRect/>
          </a:stretch>
        </p:blipFill>
        <p:spPr bwMode="ltGray">
          <a:xfrm flipH="1" flipV="1">
            <a:off x="4130988" y="0"/>
            <a:ext cx="8061012" cy="6858000"/>
          </a:xfrm>
          <a:prstGeom prst="rect">
            <a:avLst/>
          </a:prstGeom>
        </p:spPr>
      </p:pic>
      <p:sp>
        <p:nvSpPr>
          <p:cNvPr id="2" name="Title 1"/>
          <p:cNvSpPr>
            <a:spLocks noGrp="1"/>
          </p:cNvSpPr>
          <p:nvPr>
            <p:ph type="title" hasCustomPrompt="1"/>
          </p:nvPr>
        </p:nvSpPr>
        <p:spPr>
          <a:xfrm>
            <a:off x="584193" y="3728720"/>
            <a:ext cx="6429002" cy="1229360"/>
          </a:xfrm>
        </p:spPr>
        <p:txBody>
          <a:bodyPr wrap="square" anchor="b"/>
          <a:lstStyle>
            <a:lvl1pPr algn="l">
              <a:defRPr sz="5000" b="0" cap="none" baseline="0"/>
            </a:lvl1pPr>
          </a:lstStyle>
          <a:p>
            <a:r>
              <a:rPr lang="en-US"/>
              <a:t>Thank You</a:t>
            </a:r>
          </a:p>
        </p:txBody>
      </p:sp>
      <p:grpSp>
        <p:nvGrpSpPr>
          <p:cNvPr id="140" name="Group 139">
            <a:extLst>
              <a:ext uri="{FF2B5EF4-FFF2-40B4-BE49-F238E27FC236}">
                <a16:creationId xmlns:a16="http://schemas.microsoft.com/office/drawing/2014/main" id="{78885EFB-2229-4796-8D57-8C571C2535ED}"/>
              </a:ext>
            </a:extLst>
          </p:cNvPr>
          <p:cNvGrpSpPr/>
          <p:nvPr/>
        </p:nvGrpSpPr>
        <p:grpSpPr bwMode="black">
          <a:xfrm>
            <a:off x="618040" y="6446045"/>
            <a:ext cx="1100079" cy="173355"/>
            <a:chOff x="-84138" y="5622925"/>
            <a:chExt cx="4330701" cy="682626"/>
          </a:xfrm>
        </p:grpSpPr>
        <p:sp>
          <p:nvSpPr>
            <p:cNvPr id="141" name="Freeform 6">
              <a:extLst>
                <a:ext uri="{FF2B5EF4-FFF2-40B4-BE49-F238E27FC236}">
                  <a16:creationId xmlns:a16="http://schemas.microsoft.com/office/drawing/2014/main" id="{CED77201-EF96-4E69-992A-CF56FF08D6C8}"/>
                </a:ext>
              </a:extLst>
            </p:cNvPr>
            <p:cNvSpPr>
              <a:spLocks/>
            </p:cNvSpPr>
            <p:nvPr/>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42" name="Freeform 7">
              <a:extLst>
                <a:ext uri="{FF2B5EF4-FFF2-40B4-BE49-F238E27FC236}">
                  <a16:creationId xmlns:a16="http://schemas.microsoft.com/office/drawing/2014/main" id="{F0E8F838-CCAD-4AD0-BFCB-F9EBD64AA16F}"/>
                </a:ext>
              </a:extLst>
            </p:cNvPr>
            <p:cNvSpPr>
              <a:spLocks/>
            </p:cNvSpPr>
            <p:nvPr/>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43" name="Freeform 8">
              <a:extLst>
                <a:ext uri="{FF2B5EF4-FFF2-40B4-BE49-F238E27FC236}">
                  <a16:creationId xmlns:a16="http://schemas.microsoft.com/office/drawing/2014/main" id="{DAD5F303-4B2B-4BA7-9E3E-CF2ECE2DE1D8}"/>
                </a:ext>
              </a:extLst>
            </p:cNvPr>
            <p:cNvSpPr>
              <a:spLocks noEditPoints="1"/>
            </p:cNvSpPr>
            <p:nvPr/>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44" name="Freeform 9">
              <a:extLst>
                <a:ext uri="{FF2B5EF4-FFF2-40B4-BE49-F238E27FC236}">
                  <a16:creationId xmlns:a16="http://schemas.microsoft.com/office/drawing/2014/main" id="{32B47895-6440-4252-83A9-6D02AEBE7B9B}"/>
                </a:ext>
              </a:extLst>
            </p:cNvPr>
            <p:cNvSpPr>
              <a:spLocks noEditPoints="1"/>
            </p:cNvSpPr>
            <p:nvPr/>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45" name="Freeform 10">
              <a:extLst>
                <a:ext uri="{FF2B5EF4-FFF2-40B4-BE49-F238E27FC236}">
                  <a16:creationId xmlns:a16="http://schemas.microsoft.com/office/drawing/2014/main" id="{8C4B9FB6-DFBC-448B-B083-4BA70D71CE1E}"/>
                </a:ext>
              </a:extLst>
            </p:cNvPr>
            <p:cNvSpPr>
              <a:spLocks/>
            </p:cNvSpPr>
            <p:nvPr/>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46" name="Freeform 11">
              <a:extLst>
                <a:ext uri="{FF2B5EF4-FFF2-40B4-BE49-F238E27FC236}">
                  <a16:creationId xmlns:a16="http://schemas.microsoft.com/office/drawing/2014/main" id="{29826BF7-37CF-42AD-A881-1A8C836A493D}"/>
                </a:ext>
              </a:extLst>
            </p:cNvPr>
            <p:cNvSpPr>
              <a:spLocks noEditPoints="1"/>
            </p:cNvSpPr>
            <p:nvPr/>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47" name="Freeform 12">
              <a:extLst>
                <a:ext uri="{FF2B5EF4-FFF2-40B4-BE49-F238E27FC236}">
                  <a16:creationId xmlns:a16="http://schemas.microsoft.com/office/drawing/2014/main" id="{6CD892BB-45E6-46AC-9E99-F58D53FB63D6}"/>
                </a:ext>
              </a:extLst>
            </p:cNvPr>
            <p:cNvSpPr>
              <a:spLocks noEditPoints="1"/>
            </p:cNvSpPr>
            <p:nvPr/>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
        <p:nvSpPr>
          <p:cNvPr id="15" name="TextBox 14">
            <a:extLst>
              <a:ext uri="{FF2B5EF4-FFF2-40B4-BE49-F238E27FC236}">
                <a16:creationId xmlns:a16="http://schemas.microsoft.com/office/drawing/2014/main" id="{D61B41E9-D951-4347-864C-73789BD1F80F}"/>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Tree>
    <p:extLst>
      <p:ext uri="{BB962C8B-B14F-4D97-AF65-F5344CB8AC3E}">
        <p14:creationId xmlns:p14="http://schemas.microsoft.com/office/powerpoint/2010/main" val="223860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1" y="0"/>
            <a:ext cx="12192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8" name="Title 1">
            <a:extLst>
              <a:ext uri="{FF2B5EF4-FFF2-40B4-BE49-F238E27FC236}">
                <a16:creationId xmlns:a16="http://schemas.microsoft.com/office/drawing/2014/main" id="{549AC7DF-BFC1-4044-BB52-C9946AD8A327}"/>
              </a:ext>
            </a:extLst>
          </p:cNvPr>
          <p:cNvSpPr txBox="1">
            <a:spLocks/>
          </p:cNvSpPr>
          <p:nvPr/>
        </p:nvSpPr>
        <p:spPr>
          <a:xfrm>
            <a:off x="564716" y="366687"/>
            <a:ext cx="11003870"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prstClr val="white"/>
              </a:solidFill>
            </a:endParaRPr>
          </a:p>
        </p:txBody>
      </p:sp>
      <p:sp>
        <p:nvSpPr>
          <p:cNvPr id="13" name="TextBox 12">
            <a:extLst>
              <a:ext uri="{FF2B5EF4-FFF2-40B4-BE49-F238E27FC236}">
                <a16:creationId xmlns:a16="http://schemas.microsoft.com/office/drawing/2014/main" id="{13C12014-9EC5-4F8C-BD3D-B60E85EC9FFD}"/>
              </a:ext>
            </a:extLst>
          </p:cNvPr>
          <p:cNvSpPr txBox="1"/>
          <p:nvPr/>
        </p:nvSpPr>
        <p:spPr>
          <a:xfrm>
            <a:off x="621057" y="3906061"/>
            <a:ext cx="10965543" cy="2380795"/>
          </a:xfrm>
          <a:prstGeom prst="rect">
            <a:avLst/>
          </a:prstGeom>
          <a:noFill/>
        </p:spPr>
        <p:txBody>
          <a:bodyPr wrap="square" lIns="0" tIns="0" rIns="0" bIns="0" rtlCol="0">
            <a:noAutofit/>
          </a:bodyPr>
          <a:lstStyle/>
          <a:p>
            <a:pPr>
              <a:lnSpc>
                <a:spcPct val="130000"/>
              </a:lnSpc>
            </a:pPr>
            <a:r>
              <a:rPr lang="en-US" sz="1800">
                <a:solidFill>
                  <a:prstClr val="white"/>
                </a:solidFill>
              </a:rPr>
              <a:t>If yes, you are good to go!</a:t>
            </a:r>
          </a:p>
          <a:p>
            <a:pPr>
              <a:lnSpc>
                <a:spcPct val="130000"/>
              </a:lnSpc>
            </a:pPr>
            <a:r>
              <a:rPr lang="en-US" sz="1800">
                <a:solidFill>
                  <a:prstClr val="white"/>
                </a:solidFill>
              </a:rPr>
              <a:t>If the answer is no, you do not have the Metropolis font installed.</a:t>
            </a:r>
          </a:p>
          <a:p>
            <a:pPr>
              <a:lnSpc>
                <a:spcPct val="130000"/>
              </a:lnSpc>
            </a:pPr>
            <a:endParaRPr lang="en-US" sz="1800">
              <a:solidFill>
                <a:prstClr val="white"/>
              </a:solidFill>
            </a:endParaRPr>
          </a:p>
          <a:p>
            <a:pPr>
              <a:lnSpc>
                <a:spcPct val="130000"/>
              </a:lnSpc>
              <a:defRPr/>
            </a:pPr>
            <a:r>
              <a:rPr lang="en-US" sz="1800">
                <a:solidFill>
                  <a:prstClr val="white"/>
                </a:solidFill>
              </a:rPr>
              <a:t>Click here to download the font: </a:t>
            </a:r>
            <a:r>
              <a:rPr lang="en-US" sz="1800">
                <a:solidFill>
                  <a:srgbClr val="3F3F3F"/>
                </a:solidFill>
                <a:hlinkClick r:id="rId2"/>
              </a:rPr>
              <a:t>www.vmware.com/brand</a:t>
            </a:r>
            <a:r>
              <a:rPr lang="en-US" sz="1800">
                <a:solidFill>
                  <a:prstClr val="white"/>
                </a:solidFill>
              </a:rPr>
              <a:t> </a:t>
            </a:r>
          </a:p>
          <a:p>
            <a:pPr marL="400050" indent="-227013">
              <a:lnSpc>
                <a:spcPct val="130000"/>
              </a:lnSpc>
              <a:buFont typeface="Arial" charset="0"/>
              <a:buChar char="•"/>
              <a:defRPr/>
            </a:pPr>
            <a:r>
              <a:rPr lang="en-US" sz="1800">
                <a:solidFill>
                  <a:prstClr val="white"/>
                </a:solidFill>
              </a:rPr>
              <a:t>Log in with SSO and select the Brand Assets tab in the portal</a:t>
            </a:r>
          </a:p>
          <a:p>
            <a:pPr>
              <a:lnSpc>
                <a:spcPct val="130000"/>
              </a:lnSpc>
            </a:pPr>
            <a:r>
              <a:rPr lang="en-US" sz="1800">
                <a:solidFill>
                  <a:prstClr val="white"/>
                </a:solidFill>
              </a:rPr>
              <a:t>Need more information on how to install fonts? </a:t>
            </a:r>
            <a:br>
              <a:rPr lang="en-US" sz="1800">
                <a:solidFill>
                  <a:prstClr val="white"/>
                </a:solidFill>
              </a:rPr>
            </a:br>
            <a:r>
              <a:rPr lang="en-US" sz="1800">
                <a:solidFill>
                  <a:prstClr val="white"/>
                </a:solidFill>
              </a:rPr>
              <a:t>Refer to the quick-start section in the template guideline or contact Oasis.</a:t>
            </a:r>
          </a:p>
          <a:p>
            <a:pPr>
              <a:lnSpc>
                <a:spcPct val="130000"/>
              </a:lnSpc>
            </a:pPr>
            <a:r>
              <a:rPr lang="en-US" sz="1800">
                <a:solidFill>
                  <a:prstClr val="white"/>
                </a:solidFill>
              </a:rPr>
              <a:t> </a:t>
            </a:r>
            <a:endParaRPr lang="en-US" sz="3200">
              <a:solidFill>
                <a:prstClr val="white"/>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p:nvGrpSpPr>
        <p:grpSpPr bwMode="black">
          <a:xfrm>
            <a:off x="621057" y="2249109"/>
            <a:ext cx="5116624" cy="542314"/>
            <a:chOff x="901" y="1857"/>
            <a:chExt cx="5716" cy="606"/>
          </a:xfrm>
          <a:solidFill>
            <a:schemeClr val="bg1"/>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270" y="2908233"/>
            <a:ext cx="5356032"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This is 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3021" y="838105"/>
            <a:ext cx="10965543"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p:nvSpPr>
        <p:spPr bwMode="gray">
          <a:xfrm>
            <a:off x="623526" y="1616678"/>
            <a:ext cx="4634944" cy="24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rgbClr val="6DB33F">
                    <a:lumMod val="75000"/>
                  </a:srgbClr>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p:nvCxnSpPr>
        <p:spPr>
          <a:xfrm>
            <a:off x="623527" y="1860778"/>
            <a:ext cx="7301750"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797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p:nvGrpSpPr>
        <p:grpSpPr bwMode="gray">
          <a:xfrm>
            <a:off x="0" y="0"/>
            <a:ext cx="12192001"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grpSp>
        <p:grpSp>
          <p:nvGrpSpPr>
            <p:cNvPr id="62" name="Group 61">
              <a:extLst>
                <a:ext uri="{FF2B5EF4-FFF2-40B4-BE49-F238E27FC236}">
                  <a16:creationId xmlns:a16="http://schemas.microsoft.com/office/drawing/2014/main" id="{C5C1459D-4F6E-4671-8566-3143311EA541}"/>
                </a:ext>
              </a:extLst>
            </p:cNvPr>
            <p:cNvGrpSpPr/>
            <p:nvPr/>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solidFill>
                      <a:srgbClr val="717074"/>
                    </a:solidFill>
                  </a:rPr>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89546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p:nvSpPr>
        <p:spPr>
          <a:xfrm>
            <a:off x="1" y="0"/>
            <a:ext cx="12192000"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rgbClr val="003D79"/>
              </a:solidFill>
            </a:endParaRPr>
          </a:p>
        </p:txBody>
      </p:sp>
      <p:sp>
        <p:nvSpPr>
          <p:cNvPr id="6" name="TextBox 5">
            <a:extLst>
              <a:ext uri="{FF2B5EF4-FFF2-40B4-BE49-F238E27FC236}">
                <a16:creationId xmlns:a16="http://schemas.microsoft.com/office/drawing/2014/main" id="{D5AED08D-D489-4C23-BFE9-9C4A6A94C4DA}"/>
              </a:ext>
            </a:extLst>
          </p:cNvPr>
          <p:cNvSpPr txBox="1"/>
          <p:nvPr/>
        </p:nvSpPr>
        <p:spPr>
          <a:xfrm>
            <a:off x="606551" y="721895"/>
            <a:ext cx="10879380" cy="4880008"/>
          </a:xfrm>
          <a:prstGeom prst="rect">
            <a:avLst/>
          </a:prstGeom>
          <a:noFill/>
        </p:spPr>
        <p:txBody>
          <a:bodyPr wrap="square" lIns="0" tIns="0" rIns="0" bIns="0" rtlCol="0" anchor="ctr">
            <a:noAutofit/>
          </a:bodyPr>
          <a:lstStyle/>
          <a:p>
            <a:pPr algn="ctr">
              <a:lnSpc>
                <a:spcPct val="90000"/>
              </a:lnSpc>
            </a:pPr>
            <a:r>
              <a:rPr lang="en-US" sz="5400" spc="300">
                <a:solidFill>
                  <a:prstClr val="white"/>
                </a:solidFill>
              </a:rPr>
              <a:t>DO NOT USE </a:t>
            </a:r>
          </a:p>
          <a:p>
            <a:pPr algn="ctr">
              <a:lnSpc>
                <a:spcPct val="90000"/>
              </a:lnSpc>
            </a:pPr>
            <a:endParaRPr lang="en-US" sz="5400" spc="300">
              <a:solidFill>
                <a:prstClr val="white"/>
              </a:solidFill>
            </a:endParaRPr>
          </a:p>
          <a:p>
            <a:pPr algn="ctr">
              <a:lnSpc>
                <a:spcPct val="90000"/>
              </a:lnSpc>
            </a:pPr>
            <a:r>
              <a:rPr lang="en-US" sz="5400" spc="300">
                <a:solidFill>
                  <a:prstClr val="white"/>
                </a:solidFill>
              </a:rPr>
              <a:t>ALL LAYOUTS PAST THIS ARE NOT PART OF THIS TEMPLATE</a:t>
            </a:r>
          </a:p>
        </p:txBody>
      </p:sp>
    </p:spTree>
    <p:extLst>
      <p:ext uri="{BB962C8B-B14F-4D97-AF65-F5344CB8AC3E}">
        <p14:creationId xmlns:p14="http://schemas.microsoft.com/office/powerpoint/2010/main" val="41089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85714" y="1681454"/>
            <a:ext cx="6402467" cy="1234440"/>
          </a:xfrm>
        </p:spPr>
        <p:txBody>
          <a:bodyPr wrap="square" anchor="b"/>
          <a:lstStyle>
            <a:lvl1pPr algn="r">
              <a:defRPr sz="4000" b="0" cap="none" baseline="0">
                <a:solidFill>
                  <a:schemeClr val="bg1"/>
                </a:solidFill>
              </a:defRPr>
            </a:lvl1pPr>
          </a:lstStyle>
          <a:p>
            <a:r>
              <a:rPr lang="en-US"/>
              <a:t>Presentation Title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10638" y="2956717"/>
            <a:ext cx="4571570" cy="700882"/>
          </a:xfrm>
        </p:spPr>
        <p:txBody>
          <a:bodyPr/>
          <a:lstStyle>
            <a:lvl1pPr marL="0" indent="0" algn="r">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5276" y="4231639"/>
            <a:ext cx="3658553" cy="355601"/>
          </a:xfrm>
        </p:spPr>
        <p:txBody>
          <a:bodyPr anchor="b"/>
          <a:lstStyle>
            <a:lvl1pPr algn="r">
              <a:buNone/>
              <a:defRPr sz="1600">
                <a:solidFill>
                  <a:schemeClr val="bg1"/>
                </a:solidFill>
              </a:defRPr>
            </a:lvl1pPr>
          </a:lstStyle>
          <a:p>
            <a:pPr lvl="0"/>
            <a:r>
              <a:rPr lang="en-US"/>
              <a:t>Author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5276" y="4670084"/>
            <a:ext cx="3658553" cy="355601"/>
          </a:xfrm>
        </p:spPr>
        <p:txBody>
          <a:bodyPr/>
          <a:lstStyle>
            <a:lvl1pPr algn="r">
              <a:buNone/>
              <a:defRPr sz="1600">
                <a:solidFill>
                  <a:schemeClr val="bg1"/>
                </a:solidFill>
              </a:defRPr>
            </a:lvl1pPr>
          </a:lstStyle>
          <a:p>
            <a:pPr lvl="0"/>
            <a:r>
              <a:rPr lang="en-US"/>
              <a:t>Author Title </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33824" y="5458778"/>
            <a:ext cx="3658553" cy="112587"/>
          </a:xfrm>
        </p:spPr>
        <p:txBody>
          <a:bodyPr/>
          <a:lstStyle>
            <a:lvl1pPr algn="r">
              <a:buNone/>
              <a:defRPr sz="1050" baseline="0">
                <a:solidFill>
                  <a:schemeClr val="bg1"/>
                </a:solidFill>
              </a:defRPr>
            </a:lvl1pPr>
          </a:lstStyle>
          <a:p>
            <a:pPr lvl="0"/>
            <a:r>
              <a:rPr lang="en-US"/>
              <a:t>#</a:t>
            </a:r>
            <a:r>
              <a:rPr lang="en-US" err="1"/>
              <a:t>vmworld</a:t>
            </a:r>
            <a:r>
              <a:rPr lang="en-US"/>
              <a:t> #session ID</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p14:nvContentPartPr>
            <p14:xfrm>
              <a:off x="9862161"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8081" y="4877099"/>
                <a:ext cx="7920" cy="7920"/>
              </a:xfrm>
              <a:prstGeom prst="rect">
                <a:avLst/>
              </a:prstGeom>
            </p:spPr>
          </p:pic>
        </mc:Fallback>
      </mc:AlternateContent>
      <p:sp>
        <p:nvSpPr>
          <p:cNvPr id="10" name="Text Placeholder 6">
            <a:extLst>
              <a:ext uri="{FF2B5EF4-FFF2-40B4-BE49-F238E27FC236}">
                <a16:creationId xmlns:a16="http://schemas.microsoft.com/office/drawing/2014/main" id="{DEA43E1E-B208-4DC4-9D6A-01669D00DA14}"/>
              </a:ext>
            </a:extLst>
          </p:cNvPr>
          <p:cNvSpPr>
            <a:spLocks noGrp="1"/>
          </p:cNvSpPr>
          <p:nvPr>
            <p:ph type="body" sz="quarter" idx="14" hasCustomPrompt="1"/>
          </p:nvPr>
        </p:nvSpPr>
        <p:spPr>
          <a:xfrm>
            <a:off x="7925276" y="1268035"/>
            <a:ext cx="3658553" cy="355601"/>
          </a:xfrm>
        </p:spPr>
        <p:txBody>
          <a:bodyPr anchor="b"/>
          <a:lstStyle>
            <a:lvl1pPr algn="r">
              <a:buNone/>
              <a:defRPr sz="1600">
                <a:solidFill>
                  <a:schemeClr val="bg1"/>
                </a:solidFill>
              </a:defRPr>
            </a:lvl1pPr>
          </a:lstStyle>
          <a:p>
            <a:pPr lvl="0"/>
            <a:r>
              <a:rPr lang="en-US"/>
              <a:t>SESSION ID</a:t>
            </a:r>
          </a:p>
        </p:txBody>
      </p:sp>
    </p:spTree>
    <p:extLst>
      <p:ext uri="{BB962C8B-B14F-4D97-AF65-F5344CB8AC3E}">
        <p14:creationId xmlns:p14="http://schemas.microsoft.com/office/powerpoint/2010/main" val="325187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A02180-679B-46FB-9C32-EA90058BD978}"/>
              </a:ext>
            </a:extLst>
          </p:cNvPr>
          <p:cNvPicPr>
            <a:picLocks noChangeAspect="1"/>
          </p:cNvPicPr>
          <p:nvPr userDrawn="1"/>
        </p:nvPicPr>
        <p:blipFill>
          <a:blip r:embed="rId2"/>
          <a:stretch>
            <a:fillRect/>
          </a:stretch>
        </p:blipFill>
        <p:spPr bwMode="ltGray">
          <a:xfrm>
            <a:off x="1" y="0"/>
            <a:ext cx="8061012" cy="6858000"/>
          </a:xfrm>
          <a:prstGeom prst="rect">
            <a:avLst/>
          </a:prstGeom>
        </p:spPr>
      </p:pic>
      <p:sp>
        <p:nvSpPr>
          <p:cNvPr id="16" name="Title 1">
            <a:extLst>
              <a:ext uri="{FF2B5EF4-FFF2-40B4-BE49-F238E27FC236}">
                <a16:creationId xmlns:a16="http://schemas.microsoft.com/office/drawing/2014/main" id="{2951C415-1758-4709-B881-2226BDD77675}"/>
              </a:ext>
            </a:extLst>
          </p:cNvPr>
          <p:cNvSpPr>
            <a:spLocks noGrp="1"/>
          </p:cNvSpPr>
          <p:nvPr>
            <p:ph type="title"/>
          </p:nvPr>
        </p:nvSpPr>
        <p:spPr>
          <a:xfrm>
            <a:off x="4880914" y="2215803"/>
            <a:ext cx="6402467" cy="1234440"/>
          </a:xfrm>
        </p:spPr>
        <p:txBody>
          <a:bodyPr wrap="square" anchor="b"/>
          <a:lstStyle>
            <a:lvl1pPr algn="r">
              <a:defRPr sz="3200" b="0" cap="none" baseline="0"/>
            </a:lvl1pPr>
          </a:lstStyle>
          <a:p>
            <a:r>
              <a:rPr lang="en-US"/>
              <a:t>Click to edit Master title style</a:t>
            </a:r>
          </a:p>
        </p:txBody>
      </p:sp>
      <p:sp>
        <p:nvSpPr>
          <p:cNvPr id="18" name="Subtitle 2">
            <a:extLst>
              <a:ext uri="{FF2B5EF4-FFF2-40B4-BE49-F238E27FC236}">
                <a16:creationId xmlns:a16="http://schemas.microsoft.com/office/drawing/2014/main" id="{D3E7AD3F-3FDE-4507-9220-21B91DF9C015}"/>
              </a:ext>
            </a:extLst>
          </p:cNvPr>
          <p:cNvSpPr>
            <a:spLocks noGrp="1"/>
          </p:cNvSpPr>
          <p:nvPr>
            <p:ph type="subTitle" idx="10" hasCustomPrompt="1"/>
          </p:nvPr>
        </p:nvSpPr>
        <p:spPr>
          <a:xfrm>
            <a:off x="6705838" y="3965136"/>
            <a:ext cx="4571570" cy="692625"/>
          </a:xfrm>
        </p:spPr>
        <p:txBody>
          <a:bodyPr/>
          <a:lstStyle>
            <a:lvl1pPr marL="0" indent="0" algn="r">
              <a:buNone/>
              <a:defRPr sz="24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Module #</a:t>
            </a:r>
          </a:p>
        </p:txBody>
      </p:sp>
      <p:grpSp>
        <p:nvGrpSpPr>
          <p:cNvPr id="19" name="Group 18">
            <a:extLst>
              <a:ext uri="{FF2B5EF4-FFF2-40B4-BE49-F238E27FC236}">
                <a16:creationId xmlns:a16="http://schemas.microsoft.com/office/drawing/2014/main" id="{F662A218-7EC5-4C26-90F9-4C8166F3EF66}"/>
              </a:ext>
            </a:extLst>
          </p:cNvPr>
          <p:cNvGrpSpPr/>
          <p:nvPr userDrawn="1"/>
        </p:nvGrpSpPr>
        <p:grpSpPr>
          <a:xfrm>
            <a:off x="608171" y="6447600"/>
            <a:ext cx="1424756" cy="224518"/>
            <a:chOff x="863272" y="6563918"/>
            <a:chExt cx="861082" cy="135727"/>
          </a:xfrm>
          <a:solidFill>
            <a:schemeClr val="bg1"/>
          </a:solidFill>
        </p:grpSpPr>
        <p:sp>
          <p:nvSpPr>
            <p:cNvPr id="20" name="Freeform 6">
              <a:extLst>
                <a:ext uri="{FF2B5EF4-FFF2-40B4-BE49-F238E27FC236}">
                  <a16:creationId xmlns:a16="http://schemas.microsoft.com/office/drawing/2014/main" id="{D2B61455-20AC-4408-9D87-B04FFD7905D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1" name="Freeform 7">
              <a:extLst>
                <a:ext uri="{FF2B5EF4-FFF2-40B4-BE49-F238E27FC236}">
                  <a16:creationId xmlns:a16="http://schemas.microsoft.com/office/drawing/2014/main" id="{C8CD4FF6-3DC6-4615-AB39-3DF7C9ED209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2" name="Freeform 8">
              <a:extLst>
                <a:ext uri="{FF2B5EF4-FFF2-40B4-BE49-F238E27FC236}">
                  <a16:creationId xmlns:a16="http://schemas.microsoft.com/office/drawing/2014/main" id="{93ED9EF2-B0A3-4080-80FF-D8D0974E9498}"/>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3" name="Freeform 9">
              <a:extLst>
                <a:ext uri="{FF2B5EF4-FFF2-40B4-BE49-F238E27FC236}">
                  <a16:creationId xmlns:a16="http://schemas.microsoft.com/office/drawing/2014/main" id="{2AB7AA43-11EE-4E56-A876-EA235A60D5FC}"/>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4" name="Freeform 10">
              <a:extLst>
                <a:ext uri="{FF2B5EF4-FFF2-40B4-BE49-F238E27FC236}">
                  <a16:creationId xmlns:a16="http://schemas.microsoft.com/office/drawing/2014/main" id="{18C906CE-6B18-4A24-B6F3-37C2D07E9914}"/>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5" name="Freeform 11">
              <a:extLst>
                <a:ext uri="{FF2B5EF4-FFF2-40B4-BE49-F238E27FC236}">
                  <a16:creationId xmlns:a16="http://schemas.microsoft.com/office/drawing/2014/main" id="{43859B0A-3053-4B1E-BBEF-AD11EABDF4C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6" name="Freeform 12">
              <a:extLst>
                <a:ext uri="{FF2B5EF4-FFF2-40B4-BE49-F238E27FC236}">
                  <a16:creationId xmlns:a16="http://schemas.microsoft.com/office/drawing/2014/main" id="{480957FB-BCF1-411D-91E8-D3CB10A9BBF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6" name="TextBox 35">
            <a:extLst>
              <a:ext uri="{FF2B5EF4-FFF2-40B4-BE49-F238E27FC236}">
                <a16:creationId xmlns:a16="http://schemas.microsoft.com/office/drawing/2014/main" id="{39FC8472-2F9C-4390-AD12-2DEC71630743}"/>
              </a:ext>
            </a:extLst>
          </p:cNvPr>
          <p:cNvSpPr txBox="1"/>
          <p:nvPr userDrawn="1"/>
        </p:nvSpPr>
        <p:spPr bwMode="white">
          <a:xfrm flipH="1">
            <a:off x="2301169" y="6513824"/>
            <a:ext cx="1729338" cy="186690"/>
          </a:xfrm>
          <a:prstGeom prst="rect">
            <a:avLst/>
          </a:prstGeom>
          <a:noFill/>
        </p:spPr>
        <p:txBody>
          <a:bodyPr wrap="none" lIns="0" tIns="0" rIns="0" bIns="0" rtlCol="0" anchor="ctr">
            <a:noAutofit/>
          </a:bodyPr>
          <a:lstStyle/>
          <a:p>
            <a:pPr>
              <a:lnSpc>
                <a:spcPct val="90000"/>
              </a:lnSpc>
            </a:pPr>
            <a:r>
              <a:rPr lang="en-US" sz="1000">
                <a:solidFill>
                  <a:schemeClr val="bg1"/>
                </a:solidFill>
                <a:latin typeface="+mj-lt"/>
                <a:ea typeface="Verdana" panose="020B0604030504040204" pitchFamily="34" charset="0"/>
                <a:cs typeface="Verdana" panose="020B0604030504040204" pitchFamily="34" charset="0"/>
              </a:rPr>
              <a:t> © 2018 VMware, Inc.</a:t>
            </a:r>
          </a:p>
        </p:txBody>
      </p:sp>
      <mc:AlternateContent xmlns:mc="http://schemas.openxmlformats.org/markup-compatibility/2006" xmlns:p14="http://schemas.microsoft.com/office/powerpoint/2010/main">
        <mc:Choice Requires="p14">
          <p:contentPart p14:bwMode="auto" r:id="rId3">
            <p14:nvContentPartPr>
              <p14:cNvPr id="37" name="Ink 36">
                <a:extLst>
                  <a:ext uri="{FF2B5EF4-FFF2-40B4-BE49-F238E27FC236}">
                    <a16:creationId xmlns:a16="http://schemas.microsoft.com/office/drawing/2014/main" id="{CFEB676F-F7B5-4486-A265-8D3830C84F4C}"/>
                  </a:ext>
                </a:extLst>
              </p14:cNvPr>
              <p14:cNvContentPartPr/>
              <p14:nvPr userDrawn="1"/>
            </p14:nvContentPartPr>
            <p14:xfrm>
              <a:off x="9862161" y="4881179"/>
              <a:ext cx="240" cy="240"/>
            </p14:xfrm>
          </p:contentPart>
        </mc:Choice>
        <mc:Fallback xmlns="">
          <p:pic>
            <p:nvPicPr>
              <p:cNvPr id="37" name="Ink 36">
                <a:extLst>
                  <a:ext uri="{FF2B5EF4-FFF2-40B4-BE49-F238E27FC236}">
                    <a16:creationId xmlns:a16="http://schemas.microsoft.com/office/drawing/2014/main" id="{CFEB676F-F7B5-4486-A265-8D3830C84F4C}"/>
                  </a:ext>
                </a:extLst>
              </p:cNvPr>
              <p:cNvPicPr/>
              <p:nvPr/>
            </p:nvPicPr>
            <p:blipFill>
              <a:blip r:embed="rId4"/>
              <a:stretch>
                <a:fillRect/>
              </a:stretch>
            </p:blipFill>
            <p:spPr>
              <a:xfrm>
                <a:off x="9858081" y="4877099"/>
                <a:ext cx="7920" cy="7920"/>
              </a:xfrm>
              <a:prstGeom prst="rect">
                <a:avLst/>
              </a:prstGeom>
            </p:spPr>
          </p:pic>
        </mc:Fallback>
      </mc:AlternateContent>
    </p:spTree>
    <p:extLst>
      <p:ext uri="{BB962C8B-B14F-4D97-AF65-F5344CB8AC3E}">
        <p14:creationId xmlns:p14="http://schemas.microsoft.com/office/powerpoint/2010/main" val="309666232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p>
        </p:txBody>
      </p:sp>
    </p:spTree>
    <p:extLst>
      <p:ext uri="{BB962C8B-B14F-4D97-AF65-F5344CB8AC3E}">
        <p14:creationId xmlns:p14="http://schemas.microsoft.com/office/powerpoint/2010/main" val="225943688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65283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401545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userDrawn="1">
  <p:cSld name="2_Template Option 1">
    <p:spTree>
      <p:nvGrpSpPr>
        <p:cNvPr id="1" name=""/>
        <p:cNvGrpSpPr/>
        <p:nvPr/>
      </p:nvGrpSpPr>
      <p:grpSpPr>
        <a:xfrm>
          <a:off x="0" y="0"/>
          <a:ext cx="0" cy="0"/>
          <a:chOff x="0" y="0"/>
          <a:chExt cx="0" cy="0"/>
        </a:xfrm>
      </p:grpSpPr>
      <p:sp>
        <p:nvSpPr>
          <p:cNvPr id="19" name="Rectangle 18"/>
          <p:cNvSpPr/>
          <p:nvPr userDrawn="1"/>
        </p:nvSpPr>
        <p:spPr>
          <a:xfrm>
            <a:off x="0" y="76200"/>
            <a:ext cx="12192000" cy="89477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1752" y="283009"/>
            <a:ext cx="9688944" cy="519254"/>
          </a:xfrm>
        </p:spPr>
        <p:txBody>
          <a:bodyPr/>
          <a:lstStyle>
            <a:lvl1pPr>
              <a:defRPr sz="3200"/>
            </a:lvl1pPr>
          </a:lstStyle>
          <a:p>
            <a:r>
              <a:rPr lang="en-US"/>
              <a:t>Click to edit Master title style</a:t>
            </a:r>
          </a:p>
        </p:txBody>
      </p:sp>
      <p:sp>
        <p:nvSpPr>
          <p:cNvPr id="13" name="TextBox 12"/>
          <p:cNvSpPr txBox="1"/>
          <p:nvPr userDrawn="1"/>
        </p:nvSpPr>
        <p:spPr>
          <a:xfrm>
            <a:off x="7888941" y="6502836"/>
            <a:ext cx="3998259" cy="153888"/>
          </a:xfrm>
          <a:prstGeom prst="rect">
            <a:avLst/>
          </a:prstGeom>
          <a:noFill/>
        </p:spPr>
        <p:txBody>
          <a:bodyPr wrap="square" lIns="0" tIns="0" rIns="0" bIns="0" rtlCol="0" anchor="ctr">
            <a:noAutofit/>
          </a:bodyPr>
          <a:lstStyle/>
          <a:p>
            <a:pPr algn="r"/>
            <a:r>
              <a:rPr lang="en-US" sz="1000" dirty="0">
                <a:solidFill>
                  <a:schemeClr val="tx1"/>
                </a:solidFill>
              </a:rPr>
              <a:t>VeloCloud Networks Proprietary &amp; Confidential  |  © Copyright 2017</a:t>
            </a:r>
          </a:p>
        </p:txBody>
      </p:sp>
      <p:cxnSp>
        <p:nvCxnSpPr>
          <p:cNvPr id="16" name="Straight Connector 15"/>
          <p:cNvCxnSpPr>
            <a:cxnSpLocks/>
          </p:cNvCxnSpPr>
          <p:nvPr userDrawn="1"/>
        </p:nvCxnSpPr>
        <p:spPr>
          <a:xfrm>
            <a:off x="720725" y="6579780"/>
            <a:ext cx="707707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0" y="0"/>
            <a:ext cx="12192000" cy="76200"/>
          </a:xfrm>
          <a:prstGeom prst="rect">
            <a:avLst/>
          </a:prstGeom>
          <a:gradFill flip="none" rotWithShape="1">
            <a:gsLst>
              <a:gs pos="0">
                <a:schemeClr val="accent1"/>
              </a:gs>
              <a:gs pos="85000">
                <a:schemeClr val="tx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0" name="Straight Connector 19"/>
          <p:cNvCxnSpPr/>
          <p:nvPr userDrawn="1"/>
        </p:nvCxnSpPr>
        <p:spPr>
          <a:xfrm>
            <a:off x="0" y="970973"/>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B417045-21CE-4B7B-B0BC-B5F2E2C182A9}"/>
              </a:ext>
            </a:extLst>
          </p:cNvPr>
          <p:cNvSpPr txBox="1"/>
          <p:nvPr userDrawn="1"/>
        </p:nvSpPr>
        <p:spPr>
          <a:xfrm>
            <a:off x="301752" y="6502835"/>
            <a:ext cx="442319" cy="153889"/>
          </a:xfrm>
          <a:prstGeom prst="rect">
            <a:avLst/>
          </a:prstGeom>
          <a:noFill/>
        </p:spPr>
        <p:txBody>
          <a:bodyPr wrap="square" lIns="0" tIns="0" rIns="0" bIns="0" rtlCol="0" anchor="ctr">
            <a:noAutofit/>
          </a:bodyPr>
          <a:lstStyle/>
          <a:p>
            <a:pPr algn="l"/>
            <a:fld id="{6E50C3A9-A1C5-42D9-B08B-06176D99F5D4}" type="slidenum">
              <a:rPr lang="en-US" sz="1400" b="1" smtClean="0">
                <a:solidFill>
                  <a:schemeClr val="bg2"/>
                </a:solidFill>
              </a:rPr>
              <a:pPr algn="l"/>
              <a:t>‹#›</a:t>
            </a:fld>
            <a:endParaRPr lang="en-US" sz="1400" b="1">
              <a:solidFill>
                <a:schemeClr val="bg2"/>
              </a:solidFill>
            </a:endParaRPr>
          </a:p>
        </p:txBody>
      </p:sp>
      <p:pic>
        <p:nvPicPr>
          <p:cNvPr id="12" name="Picture 11" descr="A picture containing thing&#10;&#10;Description generated with high confidence"/>
          <p:cNvPicPr>
            <a:picLocks noChangeAspect="1"/>
          </p:cNvPicPr>
          <p:nvPr userDrawn="1"/>
        </p:nvPicPr>
        <p:blipFill rotWithShape="1">
          <a:blip r:embed="rId2" cstate="print">
            <a:extLst>
              <a:ext uri="{28A0092B-C50C-407E-A947-70E740481C1C}">
                <a14:useLocalDpi xmlns:a14="http://schemas.microsoft.com/office/drawing/2010/main"/>
              </a:ext>
            </a:extLst>
          </a:blip>
          <a:srcRect r="5687"/>
          <a:stretch/>
        </p:blipFill>
        <p:spPr>
          <a:xfrm>
            <a:off x="10545487" y="393431"/>
            <a:ext cx="1341713" cy="305069"/>
          </a:xfrm>
          <a:prstGeom prst="rect">
            <a:avLst/>
          </a:prstGeom>
        </p:spPr>
      </p:pic>
    </p:spTree>
    <p:extLst>
      <p:ext uri="{BB962C8B-B14F-4D97-AF65-F5344CB8AC3E}">
        <p14:creationId xmlns:p14="http://schemas.microsoft.com/office/powerpoint/2010/main" val="316155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pos="7488">
          <p15:clr>
            <a:srgbClr val="FBAE40"/>
          </p15:clr>
        </p15:guide>
        <p15:guide id="3" orient="horz" pos="792">
          <p15:clr>
            <a:srgbClr val="FBAE40"/>
          </p15:clr>
        </p15:guide>
        <p15:guide id="4" orient="horz" pos="720">
          <p15:clr>
            <a:srgbClr val="FBAE40"/>
          </p15:clr>
        </p15:guide>
        <p15:guide id="5" orient="horz" pos="168">
          <p15:clr>
            <a:srgbClr val="FBAE40"/>
          </p15:clr>
        </p15:guide>
        <p15:guide id="6" orient="horz" pos="3960">
          <p15:clr>
            <a:srgbClr val="FBAE40"/>
          </p15:clr>
        </p15:guide>
        <p15:guide id="7" orient="horz" pos="4032">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a:off x="1" y="0"/>
            <a:ext cx="8061012" cy="6858000"/>
          </a:xfrm>
          <a:prstGeom prst="rect">
            <a:avLst/>
          </a:prstGeom>
        </p:spPr>
      </p:pic>
      <p:sp>
        <p:nvSpPr>
          <p:cNvPr id="2" name="Title 1"/>
          <p:cNvSpPr>
            <a:spLocks noGrp="1"/>
          </p:cNvSpPr>
          <p:nvPr>
            <p:ph type="title" hasCustomPrompt="1"/>
          </p:nvPr>
        </p:nvSpPr>
        <p:spPr>
          <a:xfrm>
            <a:off x="5185714" y="1679667"/>
            <a:ext cx="6402467" cy="1234440"/>
          </a:xfrm>
        </p:spPr>
        <p:txBody>
          <a:bodyPr wrap="square" anchor="b"/>
          <a:lstStyle>
            <a:lvl1pPr algn="r">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10638" y="2956717"/>
            <a:ext cx="4571570" cy="700882"/>
          </a:xfrm>
        </p:spPr>
        <p:txBody>
          <a:bodyPr/>
          <a:lstStyle>
            <a:lvl1pPr marL="0" indent="0" algn="r">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5276" y="4231639"/>
            <a:ext cx="3658553" cy="355601"/>
          </a:xfrm>
        </p:spPr>
        <p:txBody>
          <a:bodyPr anchor="b"/>
          <a:lstStyle>
            <a:lvl1pPr algn="r">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5276" y="4866639"/>
            <a:ext cx="3658553" cy="355601"/>
          </a:xfrm>
        </p:spPr>
        <p:txBody>
          <a:bodyPr/>
          <a:lstStyle>
            <a:lvl1pPr algn="r">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5276" y="5655333"/>
            <a:ext cx="3658553" cy="112587"/>
          </a:xfrm>
        </p:spPr>
        <p:txBody>
          <a:bodyPr/>
          <a:lstStyle>
            <a:lvl1pPr algn="r">
              <a:buNone/>
              <a:defRPr sz="1050">
                <a:solidFill>
                  <a:schemeClr val="tx1"/>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171" y="6392865"/>
            <a:ext cx="1424756" cy="224518"/>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221492" y="6453433"/>
            <a:ext cx="1729338" cy="186690"/>
          </a:xfrm>
          <a:prstGeom prst="rect">
            <a:avLst/>
          </a:prstGeom>
          <a:noFill/>
        </p:spPr>
        <p:txBody>
          <a:bodyPr wrap="none" lIns="0" tIns="0" rIns="0" bIns="0" rtlCol="0" anchor="ctr">
            <a:noAutofit/>
          </a:bodyPr>
          <a:lstStyle/>
          <a:p>
            <a:pPr>
              <a:lnSpc>
                <a:spcPct val="90000"/>
              </a:lnSpc>
            </a:pPr>
            <a:r>
              <a:rPr lang="en-US" sz="1000">
                <a:solidFill>
                  <a:schemeClr val="bg1"/>
                </a:solidFill>
                <a:latin typeface="+mj-lt"/>
                <a:ea typeface="Verdana" panose="020B0604030504040204" pitchFamily="34" charset="0"/>
                <a:cs typeface="Verdana" panose="020B0604030504040204" pitchFamily="34" charset="0"/>
              </a:rPr>
              <a:t>Confidential   </a:t>
            </a:r>
            <a:r>
              <a:rPr lang="en-US" sz="1000">
                <a:solidFill>
                  <a:schemeClr val="bg1"/>
                </a:solidFill>
                <a:latin typeface="+mj-lt"/>
                <a:ea typeface="Verdana" panose="020B0604030504040204" pitchFamily="34" charset="0"/>
                <a:cs typeface="Arial" panose="020B0604020202020204" pitchFamily="34" charset="0"/>
              </a:rPr>
              <a:t>│</a:t>
            </a:r>
            <a:r>
              <a:rPr lang="en-US" sz="1000">
                <a:solidFill>
                  <a:schemeClr val="bg1"/>
                </a:solidFill>
                <a:latin typeface="+mj-lt"/>
                <a:ea typeface="Verdana" panose="020B0604030504040204" pitchFamily="34" charset="0"/>
                <a:cs typeface="Verdana" panose="020B0604030504040204" pitchFamily="34" charset="0"/>
              </a:rPr>
              <a:t>  ©2018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62161"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8081" y="4877099"/>
                <a:ext cx="7920" cy="7920"/>
              </a:xfrm>
              <a:prstGeom prst="rect">
                <a:avLst/>
              </a:prstGeom>
            </p:spPr>
          </p:pic>
        </mc:Fallback>
      </mc:AlternateContent>
    </p:spTree>
    <p:extLst>
      <p:ext uri="{BB962C8B-B14F-4D97-AF65-F5344CB8AC3E}">
        <p14:creationId xmlns:p14="http://schemas.microsoft.com/office/powerpoint/2010/main" val="331162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userDrawn="1"/>
        </p:nvPicPr>
        <p:blipFill>
          <a:blip r:embed="rId2"/>
          <a:stretch>
            <a:fillRect/>
          </a:stretch>
        </p:blipFill>
        <p:spPr bwMode="ltGray">
          <a:xfrm rot="16200000">
            <a:off x="8596826" y="298097"/>
            <a:ext cx="3893271" cy="3297079"/>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userDrawn="1"/>
        </p:nvSpPr>
        <p:spPr>
          <a:xfrm>
            <a:off x="608171" y="1265020"/>
            <a:ext cx="1934368" cy="534891"/>
          </a:xfrm>
          <a:prstGeom prst="rect">
            <a:avLst/>
          </a:prstGeom>
          <a:noFill/>
        </p:spPr>
        <p:txBody>
          <a:bodyPr wrap="square" lIns="0" tIns="0" rIns="0" bIns="0" rtlCol="0">
            <a:noAutofit/>
          </a:bodyPr>
          <a:lstStyle/>
          <a:p>
            <a:pPr>
              <a:lnSpc>
                <a:spcPct val="90000"/>
              </a:lnSpc>
            </a:pPr>
            <a:r>
              <a:rPr lang="en-US" sz="3200">
                <a:solidFill>
                  <a:schemeClr val="accent6"/>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767" y="1392217"/>
            <a:ext cx="7317105"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©2018 VMware, Inc.</a:t>
            </a:r>
          </a:p>
          <a:p>
            <a:pPr>
              <a:lnSpc>
                <a:spcPct val="90000"/>
              </a:lnSpc>
            </a:pPr>
            <a:endParaRPr lang="en-US" sz="800">
              <a:solidFill>
                <a:schemeClr val="tx1"/>
              </a:solidFill>
              <a:latin typeface="+mj-lt"/>
            </a:endParaRPr>
          </a:p>
        </p:txBody>
      </p:sp>
      <p:grpSp>
        <p:nvGrpSpPr>
          <p:cNvPr id="21" name="Group 20">
            <a:extLst>
              <a:ext uri="{FF2B5EF4-FFF2-40B4-BE49-F238E27FC236}">
                <a16:creationId xmlns:a16="http://schemas.microsoft.com/office/drawing/2014/main" id="{27C06013-757A-4FD4-A789-7E9656F64A59}"/>
              </a:ext>
            </a:extLst>
          </p:cNvPr>
          <p:cNvGrpSpPr/>
          <p:nvPr userDrawn="1"/>
        </p:nvGrpSpPr>
        <p:grpSpPr bwMode="black">
          <a:xfrm>
            <a:off x="618040" y="6446045"/>
            <a:ext cx="1100079" cy="173355"/>
            <a:chOff x="-84138" y="5622925"/>
            <a:chExt cx="4330701" cy="682626"/>
          </a:xfrm>
        </p:grpSpPr>
        <p:sp>
          <p:nvSpPr>
            <p:cNvPr id="22" name="Freeform 6">
              <a:extLst>
                <a:ext uri="{FF2B5EF4-FFF2-40B4-BE49-F238E27FC236}">
                  <a16:creationId xmlns:a16="http://schemas.microsoft.com/office/drawing/2014/main" id="{5E650B00-898D-4367-B76F-5BF89476C91F}"/>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3" name="Freeform 7">
              <a:extLst>
                <a:ext uri="{FF2B5EF4-FFF2-40B4-BE49-F238E27FC236}">
                  <a16:creationId xmlns:a16="http://schemas.microsoft.com/office/drawing/2014/main" id="{8A491FA9-9AD4-4837-B9D8-EA75606548C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4" name="Freeform 8">
              <a:extLst>
                <a:ext uri="{FF2B5EF4-FFF2-40B4-BE49-F238E27FC236}">
                  <a16:creationId xmlns:a16="http://schemas.microsoft.com/office/drawing/2014/main" id="{38AD407B-7DC8-4213-960A-A37523666873}"/>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5" name="Freeform 9">
              <a:extLst>
                <a:ext uri="{FF2B5EF4-FFF2-40B4-BE49-F238E27FC236}">
                  <a16:creationId xmlns:a16="http://schemas.microsoft.com/office/drawing/2014/main" id="{F0E957BF-4633-4BC7-8378-1B670BA6A950}"/>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6" name="Freeform 10">
              <a:extLst>
                <a:ext uri="{FF2B5EF4-FFF2-40B4-BE49-F238E27FC236}">
                  <a16:creationId xmlns:a16="http://schemas.microsoft.com/office/drawing/2014/main" id="{33412CC5-5B25-43E7-AFAC-0EF817E6F7FF}"/>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7" name="Freeform 11">
              <a:extLst>
                <a:ext uri="{FF2B5EF4-FFF2-40B4-BE49-F238E27FC236}">
                  <a16:creationId xmlns:a16="http://schemas.microsoft.com/office/drawing/2014/main" id="{0E0EEC98-4D81-4BBF-A18F-A2562013EC4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8" name="Freeform 12">
              <a:extLst>
                <a:ext uri="{FF2B5EF4-FFF2-40B4-BE49-F238E27FC236}">
                  <a16:creationId xmlns:a16="http://schemas.microsoft.com/office/drawing/2014/main" id="{0624E438-D004-4788-9C41-D6E07F017ACF}"/>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Tree>
    <p:extLst>
      <p:ext uri="{BB962C8B-B14F-4D97-AF65-F5344CB8AC3E}">
        <p14:creationId xmlns:p14="http://schemas.microsoft.com/office/powerpoint/2010/main" val="205918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262" y="1167394"/>
            <a:ext cx="6429300" cy="1229360"/>
          </a:xfrm>
        </p:spPr>
        <p:txBody>
          <a:bodyPr wrap="square" anchor="b"/>
          <a:lstStyle>
            <a:lvl1pPr algn="l">
              <a:defRPr sz="3600" b="0" cap="none" baseline="0">
                <a:solidFill>
                  <a:schemeClr val="accent2"/>
                </a:solidFill>
              </a:defRPr>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2484060"/>
            <a:ext cx="6410071"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Picture 4">
            <a:extLst>
              <a:ext uri="{FF2B5EF4-FFF2-40B4-BE49-F238E27FC236}">
                <a16:creationId xmlns:a16="http://schemas.microsoft.com/office/drawing/2014/main" id="{E2854D23-C99F-41C3-9EA1-37368E9748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4772"/>
          <a:stretch/>
        </p:blipFill>
        <p:spPr bwMode="ltGray">
          <a:xfrm>
            <a:off x="4239675" y="0"/>
            <a:ext cx="7951444"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userDrawn="1"/>
        </p:nvGrpSpPr>
        <p:grpSpPr bwMode="black">
          <a:xfrm>
            <a:off x="618040" y="6446045"/>
            <a:ext cx="1100079" cy="173355"/>
            <a:chOff x="-84138" y="5622925"/>
            <a:chExt cx="4330701" cy="682626"/>
          </a:xfrm>
        </p:grpSpPr>
        <p:sp>
          <p:nvSpPr>
            <p:cNvPr id="68" name="Freeform 6">
              <a:extLst>
                <a:ext uri="{FF2B5EF4-FFF2-40B4-BE49-F238E27FC236}">
                  <a16:creationId xmlns:a16="http://schemas.microsoft.com/office/drawing/2014/main" id="{367C169C-1300-467E-BD2B-CFFF80080264}"/>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69" name="Freeform 7">
              <a:extLst>
                <a:ext uri="{FF2B5EF4-FFF2-40B4-BE49-F238E27FC236}">
                  <a16:creationId xmlns:a16="http://schemas.microsoft.com/office/drawing/2014/main" id="{E38C4A5D-89F1-4554-BE68-BC848EF53E95}"/>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0" name="Freeform 8">
              <a:extLst>
                <a:ext uri="{FF2B5EF4-FFF2-40B4-BE49-F238E27FC236}">
                  <a16:creationId xmlns:a16="http://schemas.microsoft.com/office/drawing/2014/main" id="{10270507-0676-4A8B-87BD-BDCA1210CC3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1" name="Freeform 9">
              <a:extLst>
                <a:ext uri="{FF2B5EF4-FFF2-40B4-BE49-F238E27FC236}">
                  <a16:creationId xmlns:a16="http://schemas.microsoft.com/office/drawing/2014/main" id="{3D84D470-4587-4DEE-91E9-770026878769}"/>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2" name="Freeform 10">
              <a:extLst>
                <a:ext uri="{FF2B5EF4-FFF2-40B4-BE49-F238E27FC236}">
                  <a16:creationId xmlns:a16="http://schemas.microsoft.com/office/drawing/2014/main" id="{ADFCC155-955A-44B0-9432-CA6DC3C15253}"/>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3" name="Freeform 11">
              <a:extLst>
                <a:ext uri="{FF2B5EF4-FFF2-40B4-BE49-F238E27FC236}">
                  <a16:creationId xmlns:a16="http://schemas.microsoft.com/office/drawing/2014/main" id="{5B4316E4-B109-42D8-B12A-FBD6286C9C7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4" name="Freeform 12">
              <a:extLst>
                <a:ext uri="{FF2B5EF4-FFF2-40B4-BE49-F238E27FC236}">
                  <a16:creationId xmlns:a16="http://schemas.microsoft.com/office/drawing/2014/main" id="{A3D32D1A-08E0-4BFC-A3E0-CB5C3BB04F65}"/>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16" name="TextBox 15">
            <a:extLst>
              <a:ext uri="{FF2B5EF4-FFF2-40B4-BE49-F238E27FC236}">
                <a16:creationId xmlns:a16="http://schemas.microsoft.com/office/drawing/2014/main" id="{3612D976-FA11-4943-92A0-719F347D1191}"/>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327376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532" y="3450868"/>
            <a:ext cx="5962789" cy="1229360"/>
          </a:xfrm>
        </p:spPr>
        <p:txBody>
          <a:bodyPr wrap="square" anchor="b"/>
          <a:lstStyle>
            <a:lvl1pPr algn="l">
              <a:defRPr sz="3600" b="0" cap="none" baseline="0">
                <a:solidFill>
                  <a:schemeClr val="bg1"/>
                </a:solidFill>
              </a:defRPr>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4768725"/>
            <a:ext cx="6864836"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6" name="Group 65">
            <a:extLst>
              <a:ext uri="{FF2B5EF4-FFF2-40B4-BE49-F238E27FC236}">
                <a16:creationId xmlns:a16="http://schemas.microsoft.com/office/drawing/2014/main" id="{97E09E63-24A8-49D3-9685-8578A82AA161}"/>
              </a:ext>
            </a:extLst>
          </p:cNvPr>
          <p:cNvGrpSpPr/>
          <p:nvPr userDrawn="1"/>
        </p:nvGrpSpPr>
        <p:grpSpPr bwMode="white">
          <a:xfrm>
            <a:off x="618040" y="6446045"/>
            <a:ext cx="1100079" cy="173355"/>
            <a:chOff x="-84138" y="5622925"/>
            <a:chExt cx="4330701" cy="682626"/>
          </a:xfrm>
          <a:solidFill>
            <a:schemeClr val="bg1"/>
          </a:solidFill>
        </p:grpSpPr>
        <p:sp>
          <p:nvSpPr>
            <p:cNvPr id="67" name="Freeform 6">
              <a:extLst>
                <a:ext uri="{FF2B5EF4-FFF2-40B4-BE49-F238E27FC236}">
                  <a16:creationId xmlns:a16="http://schemas.microsoft.com/office/drawing/2014/main" id="{82AA2D8E-2CF2-47AE-8BA1-22AA0DC8C719}"/>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68" name="Freeform 7">
              <a:extLst>
                <a:ext uri="{FF2B5EF4-FFF2-40B4-BE49-F238E27FC236}">
                  <a16:creationId xmlns:a16="http://schemas.microsoft.com/office/drawing/2014/main" id="{DB231781-0913-4FEB-A765-B02F9675E9A8}"/>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69" name="Freeform 8">
              <a:extLst>
                <a:ext uri="{FF2B5EF4-FFF2-40B4-BE49-F238E27FC236}">
                  <a16:creationId xmlns:a16="http://schemas.microsoft.com/office/drawing/2014/main" id="{3ABF11FB-C738-4E99-9D81-B317B3B4FFF4}"/>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0" name="Freeform 9">
              <a:extLst>
                <a:ext uri="{FF2B5EF4-FFF2-40B4-BE49-F238E27FC236}">
                  <a16:creationId xmlns:a16="http://schemas.microsoft.com/office/drawing/2014/main" id="{21F9AEA1-3F12-4EE4-9B0A-11F6FC2F34FF}"/>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1" name="Freeform 10">
              <a:extLst>
                <a:ext uri="{FF2B5EF4-FFF2-40B4-BE49-F238E27FC236}">
                  <a16:creationId xmlns:a16="http://schemas.microsoft.com/office/drawing/2014/main" id="{87E382A9-F6F4-488E-98B8-A2C07D983E60}"/>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2" name="Freeform 11">
              <a:extLst>
                <a:ext uri="{FF2B5EF4-FFF2-40B4-BE49-F238E27FC236}">
                  <a16:creationId xmlns:a16="http://schemas.microsoft.com/office/drawing/2014/main" id="{862FC631-21BD-4380-B20F-767EC3455CDB}"/>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3" name="Freeform 12">
              <a:extLst>
                <a:ext uri="{FF2B5EF4-FFF2-40B4-BE49-F238E27FC236}">
                  <a16:creationId xmlns:a16="http://schemas.microsoft.com/office/drawing/2014/main" id="{E30874F8-CC58-4DC5-8229-E1032A3E49B3}"/>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16" name="TextBox 15">
            <a:extLst>
              <a:ext uri="{FF2B5EF4-FFF2-40B4-BE49-F238E27FC236}">
                <a16:creationId xmlns:a16="http://schemas.microsoft.com/office/drawing/2014/main" id="{10B40497-F310-48EA-9016-3C0DFE5B848B}"/>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Tree>
    <p:extLst>
      <p:ext uri="{BB962C8B-B14F-4D97-AF65-F5344CB8AC3E}">
        <p14:creationId xmlns:p14="http://schemas.microsoft.com/office/powerpoint/2010/main" val="2721620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userDrawn="1"/>
        </p:nvPicPr>
        <p:blipFill>
          <a:blip r:embed="rId2"/>
          <a:stretch>
            <a:fillRect/>
          </a:stretch>
        </p:blipFill>
        <p:spPr bwMode="ltGray">
          <a:xfrm>
            <a:off x="6467015" y="2011260"/>
            <a:ext cx="5726131"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userDrawn="1"/>
        </p:nvPicPr>
        <p:blipFill>
          <a:blip r:embed="rId3"/>
          <a:stretch>
            <a:fillRect/>
          </a:stretch>
        </p:blipFill>
        <p:spPr bwMode="ltGray">
          <a:xfrm>
            <a:off x="0" y="0"/>
            <a:ext cx="2103850"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7083" y="5066407"/>
            <a:ext cx="4578918" cy="276999"/>
          </a:xfrm>
        </p:spPr>
        <p:txBody>
          <a:bodyPr wrap="square">
            <a:spAutoFit/>
          </a:bodyPr>
          <a:lstStyle>
            <a:lvl1pPr marL="0" indent="0">
              <a:spcBef>
                <a:spcPts val="0"/>
              </a:spcBef>
              <a:buClr>
                <a:schemeClr val="tx2"/>
              </a:buClr>
              <a:buSzPct val="100000"/>
              <a:buFont typeface="Metropolis" panose="00000500000000000000" pitchFamily="50" charset="0"/>
              <a:buNone/>
              <a:defRPr sz="1800">
                <a:solidFill>
                  <a:schemeClr val="accent4"/>
                </a:solidFill>
              </a:defRPr>
            </a:lvl1pPr>
            <a:lvl2pPr marL="273050" indent="0">
              <a:buNone/>
              <a:defRPr/>
            </a:lvl2pPr>
          </a:lstStyle>
          <a:p>
            <a:pPr lvl="0"/>
            <a:r>
              <a:rPr lang="en-US"/>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9915" y="457200"/>
            <a:ext cx="2740739" cy="1371600"/>
          </a:xfrm>
          <a:noFill/>
        </p:spPr>
        <p:txBody>
          <a:bodyPr anchor="ctr"/>
          <a:lstStyle>
            <a:lvl1pPr algn="ctr">
              <a:defRPr sz="2400" b="1">
                <a:solidFill>
                  <a:srgbClr val="F8981D"/>
                </a:solidFill>
              </a:defRPr>
            </a:lvl1pPr>
          </a:lstStyle>
          <a:p>
            <a:r>
              <a:rPr lang="en-US"/>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userDrawn="1"/>
        </p:nvGrpSpPr>
        <p:grpSpPr bwMode="black">
          <a:xfrm>
            <a:off x="618040" y="6446045"/>
            <a:ext cx="1100079" cy="173355"/>
            <a:chOff x="-84138" y="5622925"/>
            <a:chExt cx="4330701" cy="682626"/>
          </a:xfrm>
        </p:grpSpPr>
        <p:sp>
          <p:nvSpPr>
            <p:cNvPr id="189" name="Freeform 6">
              <a:extLst>
                <a:ext uri="{FF2B5EF4-FFF2-40B4-BE49-F238E27FC236}">
                  <a16:creationId xmlns:a16="http://schemas.microsoft.com/office/drawing/2014/main" id="{2A6CDC2F-2239-466B-8A26-51E24B60D2A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0" name="Freeform 7">
              <a:extLst>
                <a:ext uri="{FF2B5EF4-FFF2-40B4-BE49-F238E27FC236}">
                  <a16:creationId xmlns:a16="http://schemas.microsoft.com/office/drawing/2014/main" id="{93E73CA8-B585-405F-9E3D-46EE1893D710}"/>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1" name="Freeform 8">
              <a:extLst>
                <a:ext uri="{FF2B5EF4-FFF2-40B4-BE49-F238E27FC236}">
                  <a16:creationId xmlns:a16="http://schemas.microsoft.com/office/drawing/2014/main" id="{B40B0DE4-0E7F-4DE2-A215-B0E4BCF43755}"/>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2" name="Freeform 9">
              <a:extLst>
                <a:ext uri="{FF2B5EF4-FFF2-40B4-BE49-F238E27FC236}">
                  <a16:creationId xmlns:a16="http://schemas.microsoft.com/office/drawing/2014/main" id="{84A3CC07-CFF3-402C-88A1-0C33B169216C}"/>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3" name="Freeform 10">
              <a:extLst>
                <a:ext uri="{FF2B5EF4-FFF2-40B4-BE49-F238E27FC236}">
                  <a16:creationId xmlns:a16="http://schemas.microsoft.com/office/drawing/2014/main" id="{223CFCE1-BE7A-4664-929A-9AD81CA8045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4" name="Freeform 11">
              <a:extLst>
                <a:ext uri="{FF2B5EF4-FFF2-40B4-BE49-F238E27FC236}">
                  <a16:creationId xmlns:a16="http://schemas.microsoft.com/office/drawing/2014/main" id="{53A2BE8A-BB25-4C20-B0B5-1FA2A33471E1}"/>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5" name="Freeform 12">
              <a:extLst>
                <a:ext uri="{FF2B5EF4-FFF2-40B4-BE49-F238E27FC236}">
                  <a16:creationId xmlns:a16="http://schemas.microsoft.com/office/drawing/2014/main" id="{6ACD31F9-9175-4E3B-B20A-0CBFA479BA6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24" name="TextBox 23">
            <a:extLst>
              <a:ext uri="{FF2B5EF4-FFF2-40B4-BE49-F238E27FC236}">
                <a16:creationId xmlns:a16="http://schemas.microsoft.com/office/drawing/2014/main" id="{4ED51C9E-7CEC-414C-A393-73D352F3496A}"/>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344" y="1600200"/>
            <a:ext cx="6192614" cy="3200400"/>
          </a:xfrm>
        </p:spPr>
        <p:txBody>
          <a:bodyPr anchor="b"/>
          <a:lstStyle>
            <a:lvl1pPr marL="228600" indent="-228600">
              <a:buClr>
                <a:schemeClr val="tx2"/>
              </a:buClr>
              <a:buSzPct val="100000"/>
              <a:buFont typeface="Metropolis" panose="00000500000000000000" pitchFamily="50" charset="0"/>
              <a:buChar char="“"/>
              <a:defRPr sz="2800"/>
            </a:lvl1pPr>
          </a:lstStyle>
          <a:p>
            <a:pPr lvl="0"/>
            <a:r>
              <a:rPr lang="en-US"/>
              <a:t>Edit Master text styles</a:t>
            </a:r>
          </a:p>
        </p:txBody>
      </p:sp>
    </p:spTree>
    <p:extLst>
      <p:ext uri="{BB962C8B-B14F-4D97-AF65-F5344CB8AC3E}">
        <p14:creationId xmlns:p14="http://schemas.microsoft.com/office/powerpoint/2010/main" val="85701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7453542" y="5726368"/>
            <a:ext cx="4127581" cy="276999"/>
          </a:xfrm>
        </p:spPr>
        <p:txBody>
          <a:bodyPr>
            <a:spAutoFit/>
          </a:bodyPr>
          <a:lstStyle>
            <a:lvl1pPr marL="0" indent="0">
              <a:lnSpc>
                <a:spcPct val="100000"/>
              </a:lnSpc>
              <a:spcBef>
                <a:spcPts val="0"/>
              </a:spcBef>
              <a:buClr>
                <a:schemeClr val="tx2"/>
              </a:buClr>
              <a:buSzPct val="100000"/>
              <a:buFont typeface="Metropolis" panose="00000500000000000000" pitchFamily="50" charset="0"/>
              <a:buNone/>
              <a:defRPr sz="1800">
                <a:solidFill>
                  <a:schemeClr val="bg1"/>
                </a:solidFill>
              </a:defRPr>
            </a:lvl1pPr>
            <a:lvl2pPr marL="273050" indent="0">
              <a:buNone/>
              <a:defRPr/>
            </a:lvl2pPr>
          </a:lstStyle>
          <a:p>
            <a:pPr lvl="0"/>
            <a:r>
              <a:rPr lang="en-US"/>
              <a:t>Source Name</a:t>
            </a:r>
          </a:p>
        </p:txBody>
      </p:sp>
      <p:grpSp>
        <p:nvGrpSpPr>
          <p:cNvPr id="6" name="Group 5">
            <a:extLst>
              <a:ext uri="{FF2B5EF4-FFF2-40B4-BE49-F238E27FC236}">
                <a16:creationId xmlns:a16="http://schemas.microsoft.com/office/drawing/2014/main" id="{EBE887AA-466F-4819-9C71-E7A3469F9FED}"/>
              </a:ext>
            </a:extLst>
          </p:cNvPr>
          <p:cNvGrpSpPr/>
          <p:nvPr userDrawn="1"/>
        </p:nvGrpSpPr>
        <p:grpSpPr>
          <a:xfrm>
            <a:off x="618040" y="6446045"/>
            <a:ext cx="1100079" cy="173355"/>
            <a:chOff x="-84138" y="5622925"/>
            <a:chExt cx="4330701" cy="682626"/>
          </a:xfrm>
          <a:solidFill>
            <a:schemeClr val="bg1"/>
          </a:solidFill>
        </p:grpSpPr>
        <p:sp>
          <p:nvSpPr>
            <p:cNvPr id="7" name="Freeform 6">
              <a:extLst>
                <a:ext uri="{FF2B5EF4-FFF2-40B4-BE49-F238E27FC236}">
                  <a16:creationId xmlns:a16="http://schemas.microsoft.com/office/drawing/2014/main" id="{F4067B72-DBFB-4029-8D5B-F1FF1EBE1362}"/>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 name="Freeform 7">
              <a:extLst>
                <a:ext uri="{FF2B5EF4-FFF2-40B4-BE49-F238E27FC236}">
                  <a16:creationId xmlns:a16="http://schemas.microsoft.com/office/drawing/2014/main" id="{4B12C03C-6596-4EA0-AD8E-20898D0524A4}"/>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9" name="Freeform 8">
              <a:extLst>
                <a:ext uri="{FF2B5EF4-FFF2-40B4-BE49-F238E27FC236}">
                  <a16:creationId xmlns:a16="http://schemas.microsoft.com/office/drawing/2014/main" id="{75EC5438-9CA3-451C-BE1E-32649BA580EB}"/>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0" name="Freeform 9">
              <a:extLst>
                <a:ext uri="{FF2B5EF4-FFF2-40B4-BE49-F238E27FC236}">
                  <a16:creationId xmlns:a16="http://schemas.microsoft.com/office/drawing/2014/main" id="{CC779E55-6092-45FD-A207-F5F87653E646}"/>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 name="Freeform 10">
              <a:extLst>
                <a:ext uri="{FF2B5EF4-FFF2-40B4-BE49-F238E27FC236}">
                  <a16:creationId xmlns:a16="http://schemas.microsoft.com/office/drawing/2014/main" id="{C46B14FE-24C9-470A-A53B-7F3145207318}"/>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2" name="Freeform 11">
              <a:extLst>
                <a:ext uri="{FF2B5EF4-FFF2-40B4-BE49-F238E27FC236}">
                  <a16:creationId xmlns:a16="http://schemas.microsoft.com/office/drawing/2014/main" id="{9E375347-E880-4672-992A-C5D936A9A8B3}"/>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3" name="Freeform 12">
              <a:extLst>
                <a:ext uri="{FF2B5EF4-FFF2-40B4-BE49-F238E27FC236}">
                  <a16:creationId xmlns:a16="http://schemas.microsoft.com/office/drawing/2014/main" id="{73103450-85A9-4D5B-A458-2662F6E6A1B8}"/>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4" name="TextBox 13">
            <a:extLst>
              <a:ext uri="{FF2B5EF4-FFF2-40B4-BE49-F238E27FC236}">
                <a16:creationId xmlns:a16="http://schemas.microsoft.com/office/drawing/2014/main" id="{1509C4AD-2E3F-4500-A723-1F51B4906D51}"/>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sp>
        <p:nvSpPr>
          <p:cNvPr id="16" name="TextBox 15">
            <a:extLst>
              <a:ext uri="{FF2B5EF4-FFF2-40B4-BE49-F238E27FC236}">
                <a16:creationId xmlns:a16="http://schemas.microsoft.com/office/drawing/2014/main" id="{967669F2-DB92-4920-A8A8-826B25591FE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3" name="Text Placeholder 2">
            <a:extLst>
              <a:ext uri="{FF2B5EF4-FFF2-40B4-BE49-F238E27FC236}">
                <a16:creationId xmlns:a16="http://schemas.microsoft.com/office/drawing/2014/main" id="{7DB57474-E36F-40E3-9802-188CF74382D7}"/>
              </a:ext>
            </a:extLst>
          </p:cNvPr>
          <p:cNvSpPr>
            <a:spLocks noGrp="1"/>
          </p:cNvSpPr>
          <p:nvPr>
            <p:ph type="body" sz="quarter" idx="14" hasCustomPrompt="1"/>
          </p:nvPr>
        </p:nvSpPr>
        <p:spPr>
          <a:xfrm>
            <a:off x="7215479" y="3886200"/>
            <a:ext cx="4365175" cy="1670050"/>
          </a:xfrm>
        </p:spPr>
        <p:txBody>
          <a:bodyPr anchor="b"/>
          <a:lstStyle>
            <a:lvl1pPr marL="228600" indent="-228600">
              <a:buClr>
                <a:schemeClr val="bg1"/>
              </a:buClr>
              <a:buSzPct val="100000"/>
              <a:buFont typeface="Metropolis" panose="00000500000000000000" pitchFamily="50" charset="0"/>
              <a:buChar char="“"/>
              <a:defRPr sz="2800">
                <a:solidFill>
                  <a:schemeClr val="bg1"/>
                </a:solidFill>
              </a:defRPr>
            </a:lvl1pPr>
            <a:lvl2pPr marL="27305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4035544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666" y="1600201"/>
            <a:ext cx="10975658" cy="4572000"/>
          </a:xfrm>
        </p:spPr>
        <p:txBody>
          <a:bodyPr/>
          <a:lstStyle>
            <a:lvl1pPr>
              <a:spcBef>
                <a:spcPts val="1500"/>
              </a:spcBef>
              <a:defRPr/>
            </a:lvl1pPr>
            <a:lvl2pPr>
              <a:spcBef>
                <a:spcPts val="300"/>
              </a:spcBef>
              <a:defRPr/>
            </a:lvl2pPr>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960" y="412751"/>
            <a:ext cx="11003870" cy="384048"/>
          </a:xfrm>
        </p:spPr>
        <p:txBody>
          <a:bodyPr wrap="none"/>
          <a:lstStyle/>
          <a:p>
            <a:r>
              <a:rPr lang="en-US"/>
              <a:t>Click to edit Master title style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3021" y="811831"/>
            <a:ext cx="10990809"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0538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8021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ntent with Photo – Green">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C1CF85-FDE0-4FD4-AE75-520789FA51B5}"/>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3" name="Group 12">
            <a:extLst>
              <a:ext uri="{FF2B5EF4-FFF2-40B4-BE49-F238E27FC236}">
                <a16:creationId xmlns:a16="http://schemas.microsoft.com/office/drawing/2014/main" id="{F5814392-5D30-411F-9F47-D111CEA5871F}"/>
              </a:ext>
            </a:extLst>
          </p:cNvPr>
          <p:cNvGrpSpPr/>
          <p:nvPr userDrawn="1"/>
        </p:nvGrpSpPr>
        <p:grpSpPr bwMode="white">
          <a:xfrm>
            <a:off x="618040" y="6446045"/>
            <a:ext cx="1100079" cy="173355"/>
            <a:chOff x="-84138" y="5622925"/>
            <a:chExt cx="4330701" cy="682626"/>
          </a:xfrm>
          <a:solidFill>
            <a:schemeClr val="bg1"/>
          </a:solidFill>
        </p:grpSpPr>
        <p:sp>
          <p:nvSpPr>
            <p:cNvPr id="14" name="Freeform 6">
              <a:extLst>
                <a:ext uri="{FF2B5EF4-FFF2-40B4-BE49-F238E27FC236}">
                  <a16:creationId xmlns:a16="http://schemas.microsoft.com/office/drawing/2014/main" id="{3318E63F-0425-4B1D-8187-20EDB5E75016}"/>
                </a:ext>
              </a:extLst>
            </p:cNvPr>
            <p:cNvSpPr>
              <a:spLocks/>
            </p:cNvSpPr>
            <p:nvPr userDrawn="1"/>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5" name="Freeform 7">
              <a:extLst>
                <a:ext uri="{FF2B5EF4-FFF2-40B4-BE49-F238E27FC236}">
                  <a16:creationId xmlns:a16="http://schemas.microsoft.com/office/drawing/2014/main" id="{B30C3582-3060-4E26-8D88-82DE78548B94}"/>
                </a:ext>
              </a:extLst>
            </p:cNvPr>
            <p:cNvSpPr>
              <a:spLocks/>
            </p:cNvSpPr>
            <p:nvPr userDrawn="1"/>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6" name="Freeform 8">
              <a:extLst>
                <a:ext uri="{FF2B5EF4-FFF2-40B4-BE49-F238E27FC236}">
                  <a16:creationId xmlns:a16="http://schemas.microsoft.com/office/drawing/2014/main" id="{6FD21AC7-603F-4EAA-AF33-D10309C573F2}"/>
                </a:ext>
              </a:extLst>
            </p:cNvPr>
            <p:cNvSpPr>
              <a:spLocks noEditPoints="1"/>
            </p:cNvSpPr>
            <p:nvPr userDrawn="1"/>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7" name="Freeform 9">
              <a:extLst>
                <a:ext uri="{FF2B5EF4-FFF2-40B4-BE49-F238E27FC236}">
                  <a16:creationId xmlns:a16="http://schemas.microsoft.com/office/drawing/2014/main" id="{6A3B4F65-A2ED-4298-9FC7-6504E5F1CCBC}"/>
                </a:ext>
              </a:extLst>
            </p:cNvPr>
            <p:cNvSpPr>
              <a:spLocks noEditPoints="1"/>
            </p:cNvSpPr>
            <p:nvPr userDrawn="1"/>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8" name="Freeform 10">
              <a:extLst>
                <a:ext uri="{FF2B5EF4-FFF2-40B4-BE49-F238E27FC236}">
                  <a16:creationId xmlns:a16="http://schemas.microsoft.com/office/drawing/2014/main" id="{1BE9558A-954A-44D3-846A-63CE6DDB4668}"/>
                </a:ext>
              </a:extLst>
            </p:cNvPr>
            <p:cNvSpPr>
              <a:spLocks/>
            </p:cNvSpPr>
            <p:nvPr userDrawn="1"/>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 name="Freeform 11">
              <a:extLst>
                <a:ext uri="{FF2B5EF4-FFF2-40B4-BE49-F238E27FC236}">
                  <a16:creationId xmlns:a16="http://schemas.microsoft.com/office/drawing/2014/main" id="{582C93C0-E583-4CCD-BC27-D50F826D3444}"/>
                </a:ext>
              </a:extLst>
            </p:cNvPr>
            <p:cNvSpPr>
              <a:spLocks noEditPoints="1"/>
            </p:cNvSpPr>
            <p:nvPr userDrawn="1"/>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0" name="Freeform 12">
              <a:extLst>
                <a:ext uri="{FF2B5EF4-FFF2-40B4-BE49-F238E27FC236}">
                  <a16:creationId xmlns:a16="http://schemas.microsoft.com/office/drawing/2014/main" id="{7ED794B3-88A6-4B48-B758-7FE0C24C9B3D}"/>
                </a:ext>
              </a:extLst>
            </p:cNvPr>
            <p:cNvSpPr>
              <a:spLocks noEditPoints="1"/>
            </p:cNvSpPr>
            <p:nvPr userDrawn="1"/>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21" name="TextBox 20">
            <a:extLst>
              <a:ext uri="{FF2B5EF4-FFF2-40B4-BE49-F238E27FC236}">
                <a16:creationId xmlns:a16="http://schemas.microsoft.com/office/drawing/2014/main" id="{55DB13E0-057F-4E9B-A508-8BCFFDA69B67}"/>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22" name="Title 1">
            <a:extLst>
              <a:ext uri="{FF2B5EF4-FFF2-40B4-BE49-F238E27FC236}">
                <a16:creationId xmlns:a16="http://schemas.microsoft.com/office/drawing/2014/main" id="{0F92D229-820A-4AB4-9D2F-2D79D4C104CF}"/>
              </a:ext>
            </a:extLst>
          </p:cNvPr>
          <p:cNvSpPr>
            <a:spLocks noGrp="1"/>
          </p:cNvSpPr>
          <p:nvPr>
            <p:ph type="title"/>
          </p:nvPr>
        </p:nvSpPr>
        <p:spPr>
          <a:xfrm>
            <a:off x="-1" y="223471"/>
            <a:ext cx="6096001" cy="1034129"/>
          </a:xfrm>
          <a:solidFill>
            <a:schemeClr val="bg1">
              <a:alpha val="90000"/>
            </a:schemeClr>
          </a:solidFill>
        </p:spPr>
        <p:txBody>
          <a:bodyPr wrap="square" lIns="576072" tIns="182880" rIns="457200" bIns="457200">
            <a:spAutoFit/>
          </a:bodyPr>
          <a:lstStyle/>
          <a:p>
            <a:r>
              <a:rPr lang="en-US"/>
              <a:t>Click to edit Master title style</a:t>
            </a:r>
          </a:p>
        </p:txBody>
      </p:sp>
      <p:sp>
        <p:nvSpPr>
          <p:cNvPr id="24" name="Subtitle 2">
            <a:extLst>
              <a:ext uri="{FF2B5EF4-FFF2-40B4-BE49-F238E27FC236}">
                <a16:creationId xmlns:a16="http://schemas.microsoft.com/office/drawing/2014/main" id="{D53201EE-D22D-4F4C-BC22-0B071A05CDE1}"/>
              </a:ext>
            </a:extLst>
          </p:cNvPr>
          <p:cNvSpPr>
            <a:spLocks noGrp="1"/>
          </p:cNvSpPr>
          <p:nvPr>
            <p:ph type="subTitle" idx="10"/>
          </p:nvPr>
        </p:nvSpPr>
        <p:spPr>
          <a:xfrm>
            <a:off x="593021" y="811831"/>
            <a:ext cx="5362641"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CF322F76-245F-4F96-A66A-51CFFDFD55BB}"/>
              </a:ext>
            </a:extLst>
          </p:cNvPr>
          <p:cNvSpPr>
            <a:spLocks noGrp="1"/>
          </p:cNvSpPr>
          <p:nvPr>
            <p:ph type="body" sz="quarter" idx="11" hasCustomPrompt="1"/>
          </p:nvPr>
        </p:nvSpPr>
        <p:spPr>
          <a:xfrm>
            <a:off x="0" y="1600200"/>
            <a:ext cx="6096001" cy="4572000"/>
          </a:xfrm>
          <a:gradFill>
            <a:gsLst>
              <a:gs pos="0">
                <a:schemeClr val="accent6">
                  <a:alpha val="90000"/>
                </a:schemeClr>
              </a:gs>
              <a:gs pos="98000">
                <a:schemeClr val="accent6"/>
              </a:gs>
              <a:gs pos="98000">
                <a:schemeClr val="accent5"/>
              </a:gs>
              <a:gs pos="100000">
                <a:schemeClr val="accent5"/>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marL="457200" indent="-173038">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a:p>
            <a:pPr lvl="5"/>
            <a:endParaRPr lang="en-US"/>
          </a:p>
          <a:p>
            <a:pPr lvl="5"/>
            <a:endParaRPr lang="en-US"/>
          </a:p>
        </p:txBody>
      </p:sp>
    </p:spTree>
    <p:extLst>
      <p:ext uri="{BB962C8B-B14F-4D97-AF65-F5344CB8AC3E}">
        <p14:creationId xmlns:p14="http://schemas.microsoft.com/office/powerpoint/2010/main" val="153448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You Are Here -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a:p>
        </p:txBody>
      </p:sp>
      <p:sp>
        <p:nvSpPr>
          <p:cNvPr id="9" name="Text Placeholder 8"/>
          <p:cNvSpPr>
            <a:spLocks noGrp="1"/>
          </p:cNvSpPr>
          <p:nvPr>
            <p:ph type="body" sz="quarter" idx="10"/>
          </p:nvPr>
        </p:nvSpPr>
        <p:spPr>
          <a:xfrm>
            <a:off x="635000" y="1066800"/>
            <a:ext cx="7823200" cy="4648200"/>
          </a:xfrm>
        </p:spPr>
        <p:txBody>
          <a:bodyPr>
            <a:noAutofit/>
          </a:bodyPr>
          <a:lstStyle>
            <a:lvl1pPr marL="612000" indent="-612000">
              <a:buClr>
                <a:schemeClr val="accent1"/>
              </a:buClr>
              <a:buSzPct val="100000"/>
              <a:buFont typeface="+mj-lt"/>
              <a:buAutoNum type="arabicPeriod"/>
              <a:defRPr sz="2000" baseline="0">
                <a:solidFill>
                  <a:schemeClr val="tx2"/>
                </a:solidFill>
              </a:defRPr>
            </a:lvl1pPr>
          </a:lstStyle>
          <a:p>
            <a:pPr lvl="0"/>
            <a:endParaRPr lang="en-US"/>
          </a:p>
        </p:txBody>
      </p:sp>
    </p:spTree>
    <p:extLst>
      <p:ext uri="{BB962C8B-B14F-4D97-AF65-F5344CB8AC3E}">
        <p14:creationId xmlns:p14="http://schemas.microsoft.com/office/powerpoint/2010/main" val="409204186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ntent with Photo – Blue">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919D82-432A-4E2E-A0FB-6478264571AA}"/>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12" name="Group 11">
            <a:extLst>
              <a:ext uri="{FF2B5EF4-FFF2-40B4-BE49-F238E27FC236}">
                <a16:creationId xmlns:a16="http://schemas.microsoft.com/office/drawing/2014/main" id="{F258B014-FCEB-457B-AA95-D932FA2C4BC9}"/>
              </a:ext>
            </a:extLst>
          </p:cNvPr>
          <p:cNvGrpSpPr/>
          <p:nvPr userDrawn="1"/>
        </p:nvGrpSpPr>
        <p:grpSpPr>
          <a:xfrm>
            <a:off x="618040" y="6446045"/>
            <a:ext cx="1100079" cy="173355"/>
            <a:chOff x="-84138" y="5622925"/>
            <a:chExt cx="4330701" cy="682626"/>
          </a:xfrm>
          <a:solidFill>
            <a:schemeClr val="bg1"/>
          </a:solidFill>
        </p:grpSpPr>
        <p:sp>
          <p:nvSpPr>
            <p:cNvPr id="13" name="Freeform 6">
              <a:extLst>
                <a:ext uri="{FF2B5EF4-FFF2-40B4-BE49-F238E27FC236}">
                  <a16:creationId xmlns:a16="http://schemas.microsoft.com/office/drawing/2014/main" id="{CB6D6772-32FD-406C-B104-D9AC3E44093C}"/>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 name="Freeform 7">
              <a:extLst>
                <a:ext uri="{FF2B5EF4-FFF2-40B4-BE49-F238E27FC236}">
                  <a16:creationId xmlns:a16="http://schemas.microsoft.com/office/drawing/2014/main" id="{CC3CEB0D-63A7-488A-851F-7043459537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6" name="Freeform 8">
              <a:extLst>
                <a:ext uri="{FF2B5EF4-FFF2-40B4-BE49-F238E27FC236}">
                  <a16:creationId xmlns:a16="http://schemas.microsoft.com/office/drawing/2014/main" id="{334922AD-8470-4017-85C7-85046F9188EA}"/>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7" name="Freeform 9">
              <a:extLst>
                <a:ext uri="{FF2B5EF4-FFF2-40B4-BE49-F238E27FC236}">
                  <a16:creationId xmlns:a16="http://schemas.microsoft.com/office/drawing/2014/main" id="{2A58DEF3-B9F5-43D3-AD9F-61C45EDC8B8C}"/>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8" name="Freeform 10">
              <a:extLst>
                <a:ext uri="{FF2B5EF4-FFF2-40B4-BE49-F238E27FC236}">
                  <a16:creationId xmlns:a16="http://schemas.microsoft.com/office/drawing/2014/main" id="{389D5504-A761-45F3-9538-80164363760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9" name="Freeform 11">
              <a:extLst>
                <a:ext uri="{FF2B5EF4-FFF2-40B4-BE49-F238E27FC236}">
                  <a16:creationId xmlns:a16="http://schemas.microsoft.com/office/drawing/2014/main" id="{AE2C2CA5-4BB2-4E68-B3C2-6F779AA486D0}"/>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20" name="Freeform 12">
              <a:extLst>
                <a:ext uri="{FF2B5EF4-FFF2-40B4-BE49-F238E27FC236}">
                  <a16:creationId xmlns:a16="http://schemas.microsoft.com/office/drawing/2014/main" id="{6CF418B7-8CEF-4ACC-8C96-F7807AE1EAB6}"/>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21" name="TextBox 20">
            <a:extLst>
              <a:ext uri="{FF2B5EF4-FFF2-40B4-BE49-F238E27FC236}">
                <a16:creationId xmlns:a16="http://schemas.microsoft.com/office/drawing/2014/main" id="{A6945510-9B71-4377-A2F9-71426E32479D}"/>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
        <p:nvSpPr>
          <p:cNvPr id="2" name="Title 1">
            <a:extLst>
              <a:ext uri="{FF2B5EF4-FFF2-40B4-BE49-F238E27FC236}">
                <a16:creationId xmlns:a16="http://schemas.microsoft.com/office/drawing/2014/main" id="{19215FFC-C666-4D82-B2D8-6E34FBA38A74}"/>
              </a:ext>
            </a:extLst>
          </p:cNvPr>
          <p:cNvSpPr>
            <a:spLocks noGrp="1"/>
          </p:cNvSpPr>
          <p:nvPr>
            <p:ph type="title"/>
          </p:nvPr>
        </p:nvSpPr>
        <p:spPr>
          <a:xfrm>
            <a:off x="-1" y="223471"/>
            <a:ext cx="6096001" cy="1034129"/>
          </a:xfrm>
          <a:solidFill>
            <a:schemeClr val="bg1">
              <a:alpha val="90000"/>
            </a:schemeClr>
          </a:solidFill>
        </p:spPr>
        <p:txBody>
          <a:bodyPr wrap="square" lIns="576072" tIns="182880" rIns="457200" bIns="457200">
            <a:spAutoFit/>
          </a:bodyPr>
          <a:lstStyle/>
          <a:p>
            <a:r>
              <a:rPr lang="en-US"/>
              <a:t>Click to edit Master title style</a:t>
            </a:r>
          </a:p>
        </p:txBody>
      </p:sp>
      <p:sp>
        <p:nvSpPr>
          <p:cNvPr id="22" name="Subtitle 2">
            <a:extLst>
              <a:ext uri="{FF2B5EF4-FFF2-40B4-BE49-F238E27FC236}">
                <a16:creationId xmlns:a16="http://schemas.microsoft.com/office/drawing/2014/main" id="{2A4C07D5-4CD5-43B7-8FFA-FD7A502CF0F7}"/>
              </a:ext>
            </a:extLst>
          </p:cNvPr>
          <p:cNvSpPr>
            <a:spLocks noGrp="1"/>
          </p:cNvSpPr>
          <p:nvPr>
            <p:ph type="subTitle" idx="10"/>
          </p:nvPr>
        </p:nvSpPr>
        <p:spPr>
          <a:xfrm>
            <a:off x="593021" y="811831"/>
            <a:ext cx="5362641"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ED41D1FF-CD74-4066-90E2-A98516D87B6A}"/>
              </a:ext>
            </a:extLst>
          </p:cNvPr>
          <p:cNvSpPr>
            <a:spLocks noGrp="1"/>
          </p:cNvSpPr>
          <p:nvPr>
            <p:ph type="body" sz="quarter" idx="11" hasCustomPrompt="1"/>
          </p:nvPr>
        </p:nvSpPr>
        <p:spPr>
          <a:xfrm>
            <a:off x="0" y="1600200"/>
            <a:ext cx="6096001" cy="4572000"/>
          </a:xfrm>
          <a:gradFill>
            <a:gsLst>
              <a:gs pos="98000">
                <a:schemeClr val="accent2">
                  <a:alpha val="90000"/>
                </a:schemeClr>
              </a:gs>
              <a:gs pos="98000">
                <a:schemeClr val="accent1"/>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860438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5128"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2934" y="1600200"/>
            <a:ext cx="5869066"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77930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1" y="1600201"/>
            <a:ext cx="5895128" cy="4572000"/>
          </a:xfr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5029" y="1600201"/>
            <a:ext cx="5866973" cy="4572000"/>
          </a:xfrm>
          <a:gradFill>
            <a:gsLst>
              <a:gs pos="0">
                <a:schemeClr val="accent1"/>
              </a:gs>
              <a:gs pos="98000">
                <a:schemeClr val="accent1"/>
              </a:gs>
              <a:gs pos="98000">
                <a:schemeClr val="accent3"/>
              </a:gs>
            </a:gsLst>
            <a:lin ang="5400000" scaled="1"/>
          </a:gra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167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7888"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5029" y="1600201"/>
            <a:ext cx="5866973"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1" y="1806123"/>
            <a:ext cx="5638681"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2000">
                <a:solidFill>
                  <a:schemeClr val="bg1"/>
                </a:solidFill>
              </a:defRPr>
            </a:lvl1pPr>
          </a:lstStyle>
          <a:p>
            <a:pPr lvl="0"/>
            <a:r>
              <a:rPr lang="en-US"/>
              <a:t>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3320" y="1806123"/>
            <a:ext cx="5638680"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2000">
                <a:solidFill>
                  <a:schemeClr val="bg1"/>
                </a:solidFill>
              </a:defRPr>
            </a:lvl1pPr>
          </a:lstStyle>
          <a:p>
            <a:pPr lvl="0"/>
            <a:r>
              <a:rPr lang="en-US"/>
              <a:t>Edit Master text styles</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5" name="TextBox 14">
            <a:extLst>
              <a:ext uri="{FF2B5EF4-FFF2-40B4-BE49-F238E27FC236}">
                <a16:creationId xmlns:a16="http://schemas.microsoft.com/office/drawing/2014/main" id="{09CD04BF-6EB9-43B2-ACD3-B1C9868E90DD}"/>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2648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2" name="TextBox 11">
            <a:extLst>
              <a:ext uri="{FF2B5EF4-FFF2-40B4-BE49-F238E27FC236}">
                <a16:creationId xmlns:a16="http://schemas.microsoft.com/office/drawing/2014/main" id="{73D6F62F-B8DB-4CC8-8EDA-B15D7FC75180}"/>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p:nvPr>
        </p:nvSpPr>
        <p:spPr>
          <a:xfrm>
            <a:off x="3352086" y="1600200"/>
            <a:ext cx="8231744"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p:nvPr>
        </p:nvSpPr>
        <p:spPr>
          <a:xfrm>
            <a:off x="0" y="1600200"/>
            <a:ext cx="2894767" cy="4572000"/>
          </a:xfrm>
          <a:gradFill>
            <a:gsLst>
              <a:gs pos="0">
                <a:schemeClr val="accent2"/>
              </a:gs>
              <a:gs pos="98000">
                <a:schemeClr val="accent2"/>
              </a:gs>
              <a:gs pos="98000">
                <a:schemeClr val="accent1"/>
              </a:gs>
              <a:gs pos="100000">
                <a:schemeClr val="accent1"/>
              </a:gs>
            </a:gsLst>
            <a:lin ang="5400000" scaled="1"/>
          </a:gra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370370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p:nvPr>
        </p:nvSpPr>
        <p:spPr>
          <a:xfrm>
            <a:off x="608171" y="1600200"/>
            <a:ext cx="8231744" cy="4572000"/>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3" name="TextBox 12">
            <a:extLst>
              <a:ext uri="{FF2B5EF4-FFF2-40B4-BE49-F238E27FC236}">
                <a16:creationId xmlns:a16="http://schemas.microsoft.com/office/drawing/2014/main" id="{569A07E6-128F-4EE2-9633-8E8BD2490B0E}"/>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p:nvPr>
        </p:nvSpPr>
        <p:spPr>
          <a:xfrm>
            <a:off x="9297234" y="1600200"/>
            <a:ext cx="2894766" cy="4572000"/>
          </a:xfrm>
          <a:gradFill>
            <a:gsLst>
              <a:gs pos="0">
                <a:schemeClr val="accent2"/>
              </a:gs>
              <a:gs pos="98000">
                <a:schemeClr val="accent2"/>
              </a:gs>
              <a:gs pos="98000">
                <a:schemeClr val="accent1"/>
              </a:gs>
              <a:gs pos="100000">
                <a:schemeClr val="accent1"/>
              </a:gs>
            </a:gsLst>
            <a:lin ang="5400000" scaled="1"/>
          </a:gra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 level</a:t>
            </a:r>
          </a:p>
          <a:p>
            <a:pPr lvl="8"/>
            <a:r>
              <a:rPr lang="en-US"/>
              <a:t>Ninth level</a:t>
            </a:r>
          </a:p>
        </p:txBody>
      </p:sp>
    </p:spTree>
    <p:extLst>
      <p:ext uri="{BB962C8B-B14F-4D97-AF65-F5344CB8AC3E}">
        <p14:creationId xmlns:p14="http://schemas.microsoft.com/office/powerpoint/2010/main" val="18992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userDrawn="1"/>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p:nvPr>
        </p:nvSpPr>
        <p:spPr bwMode="gray">
          <a:xfrm>
            <a:off x="616665" y="2515154"/>
            <a:ext cx="3347801"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a:t>
            </a:r>
          </a:p>
          <a:p>
            <a:pPr lvl="7"/>
            <a:r>
              <a:rPr lang="en-US"/>
              <a:t>Level eight</a:t>
            </a:r>
          </a:p>
          <a:p>
            <a:pPr lvl="8"/>
            <a:r>
              <a:rPr lang="en-US"/>
              <a:t>Level Nine</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p:nvPr>
        </p:nvSpPr>
        <p:spPr bwMode="gray">
          <a:xfrm>
            <a:off x="4420828" y="2515154"/>
            <a:ext cx="3350345"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 Level Seven </a:t>
            </a:r>
          </a:p>
          <a:p>
            <a:pPr lvl="7"/>
            <a:r>
              <a:rPr lang="en-US"/>
              <a:t>Level Eight</a:t>
            </a:r>
          </a:p>
          <a:p>
            <a:pPr lvl="8"/>
            <a:r>
              <a:rPr lang="en-US"/>
              <a:t>Level Nine</a:t>
            </a:r>
          </a:p>
          <a:p>
            <a:pPr lvl="3"/>
            <a:endParaRPr lang="en-US"/>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p:nvPr>
        </p:nvSpPr>
        <p:spPr bwMode="gray">
          <a:xfrm>
            <a:off x="8238506" y="2515154"/>
            <a:ext cx="3347576"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Edit Master text styles</a:t>
            </a:r>
          </a:p>
          <a:p>
            <a:pPr lvl="1"/>
            <a:r>
              <a:rPr lang="en-US"/>
              <a:t>Level two</a:t>
            </a:r>
          </a:p>
          <a:p>
            <a:pPr lvl="2"/>
            <a:r>
              <a:rPr lang="en-US"/>
              <a:t>Level three</a:t>
            </a:r>
          </a:p>
          <a:p>
            <a:pPr lvl="3"/>
            <a:r>
              <a:rPr lang="en-US"/>
              <a:t>Level four</a:t>
            </a:r>
          </a:p>
          <a:p>
            <a:pPr lvl="4"/>
            <a:r>
              <a:rPr lang="en-US"/>
              <a:t>Level five</a:t>
            </a:r>
          </a:p>
          <a:p>
            <a:pPr lvl="5"/>
            <a:r>
              <a:rPr lang="en-US"/>
              <a:t>Level Six</a:t>
            </a:r>
          </a:p>
          <a:p>
            <a:pPr lvl="6"/>
            <a:r>
              <a:rPr lang="en-US"/>
              <a:t>Level Seven</a:t>
            </a:r>
          </a:p>
          <a:p>
            <a:pPr lvl="7"/>
            <a:r>
              <a:rPr lang="en-US"/>
              <a:t>Level Eight</a:t>
            </a:r>
          </a:p>
          <a:p>
            <a:pPr lvl="8"/>
            <a:r>
              <a:rPr lang="en-US"/>
              <a:t>Level Nine</a:t>
            </a:r>
          </a:p>
          <a:p>
            <a:pPr lvl="1"/>
            <a:endParaRPr lang="en-US"/>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664" y="1600200"/>
            <a:ext cx="3347576"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20827" y="1600200"/>
            <a:ext cx="3347576"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8506" y="1600200"/>
            <a:ext cx="3347576"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1220096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5276"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2596" y="1600200"/>
            <a:ext cx="3809404"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6646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81008" y="4347904"/>
            <a:ext cx="3202822" cy="1600200"/>
          </a:xfrm>
        </p:spPr>
        <p:txBody>
          <a:bodyPr/>
          <a:lstStyle>
            <a:lvl1pPr>
              <a:defRPr sz="1400"/>
            </a:lvl1pPr>
            <a:lvl2pPr>
              <a:defRPr sz="1200"/>
            </a:lvl2pPr>
            <a:lvl3pPr>
              <a:defRPr sz="1200"/>
            </a:lvl3pPr>
          </a:lstStyle>
          <a:p>
            <a:pPr lvl="0"/>
            <a:r>
              <a:rPr lang="en-US"/>
              <a:t>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81008" y="2063048"/>
            <a:ext cx="3202822" cy="1600200"/>
          </a:xfrm>
        </p:spPr>
        <p:txBody>
          <a:bodyPr/>
          <a:lstStyle>
            <a:lvl1pPr>
              <a:defRPr sz="1400"/>
            </a:lvl1pPr>
            <a:lvl2pPr>
              <a:defRPr sz="1200"/>
            </a:lvl2pPr>
            <a:lvl3pPr>
              <a:defRPr sz="1200"/>
            </a:lvl3pPr>
          </a:lstStyle>
          <a:p>
            <a:pPr lvl="0"/>
            <a:r>
              <a:rPr lang="en-US"/>
              <a:t>Edit Master text styles</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2596" y="1699688"/>
            <a:ext cx="2007123"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2596" y="3872441"/>
            <a:ext cx="3809404"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2596" y="3972469"/>
            <a:ext cx="2007123"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2"/>
            <a:ext cx="7925276"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7567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2"/>
            <a:ext cx="7925276"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804" y="2409553"/>
            <a:ext cx="3202682"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253" y="2079840"/>
            <a:ext cx="2007123" cy="227454"/>
          </a:xfrm>
        </p:spPr>
        <p:txBody>
          <a:bodyPr anchor="b"/>
          <a:lstStyle>
            <a:lvl1pPr>
              <a:lnSpc>
                <a:spcPct val="100000"/>
              </a:lnSpc>
              <a:spcBef>
                <a:spcPts val="0"/>
              </a:spcBef>
              <a:defRPr sz="1600">
                <a:solidFill>
                  <a:schemeClr val="accent1"/>
                </a:solidFill>
              </a:defRPr>
            </a:lvl1pPr>
            <a:lvl5pPr>
              <a:defRPr/>
            </a:lvl5pPr>
          </a:lstStyle>
          <a:p>
            <a:pPr lvl="0"/>
            <a:r>
              <a:rPr lang="en-US"/>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804" y="3952605"/>
            <a:ext cx="3202682"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759" y="1964843"/>
            <a:ext cx="3199645"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759" y="3547676"/>
            <a:ext cx="3199645"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253" y="3634037"/>
            <a:ext cx="2007123" cy="227454"/>
          </a:xfrm>
        </p:spPr>
        <p:txBody>
          <a:bodyPr anchor="b"/>
          <a:lstStyle>
            <a:lvl1pPr>
              <a:lnSpc>
                <a:spcPct val="100000"/>
              </a:lnSpc>
              <a:spcBef>
                <a:spcPts val="0"/>
              </a:spcBef>
              <a:defRPr sz="1600">
                <a:solidFill>
                  <a:schemeClr val="accent2"/>
                </a:solidFill>
              </a:defRPr>
            </a:lvl1pPr>
            <a:lvl5pPr>
              <a:defRPr/>
            </a:lvl5pPr>
          </a:lstStyle>
          <a:p>
            <a:pPr lvl="0"/>
            <a:r>
              <a:rPr lang="en-US"/>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sz="180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100000"/>
              </a:lnSpc>
              <a:spcBef>
                <a:spcPts val="0"/>
              </a:spcBef>
            </a:pPr>
            <a:endParaRPr lang="en-US" sz="800">
              <a:solidFill>
                <a:schemeClr val="tx1"/>
              </a:solidFill>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70357" y="2409553"/>
            <a:ext cx="3202682"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1805" y="2079840"/>
            <a:ext cx="2007123" cy="227454"/>
          </a:xfrm>
        </p:spPr>
        <p:txBody>
          <a:bodyPr anchor="b"/>
          <a:lstStyle>
            <a:lvl1pPr>
              <a:lnSpc>
                <a:spcPct val="100000"/>
              </a:lnSpc>
              <a:spcBef>
                <a:spcPts val="0"/>
              </a:spcBef>
              <a:buNone/>
              <a:defRPr sz="1600">
                <a:solidFill>
                  <a:schemeClr val="accent4"/>
                </a:solidFill>
              </a:defRPr>
            </a:lvl1pPr>
            <a:lvl5pPr>
              <a:defRPr/>
            </a:lvl5pPr>
          </a:lstStyle>
          <a:p>
            <a:pPr lvl="0"/>
            <a:r>
              <a:rPr lang="en-US"/>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70357" y="3952605"/>
            <a:ext cx="3202682"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Edit Master text styles</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8312" y="1964843"/>
            <a:ext cx="3199645"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8312" y="3547676"/>
            <a:ext cx="3199645"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1805" y="3634037"/>
            <a:ext cx="2007123" cy="227454"/>
          </a:xfrm>
        </p:spPr>
        <p:txBody>
          <a:bodyPr anchor="b"/>
          <a:lstStyle>
            <a:lvl1pPr>
              <a:lnSpc>
                <a:spcPct val="100000"/>
              </a:lnSpc>
              <a:spcBef>
                <a:spcPts val="0"/>
              </a:spcBef>
              <a:defRPr sz="1600">
                <a:solidFill>
                  <a:schemeClr val="accent6"/>
                </a:solidFill>
              </a:defRPr>
            </a:lvl1pPr>
            <a:lvl5pPr>
              <a:defRPr/>
            </a:lvl5pPr>
          </a:lstStyle>
          <a:p>
            <a:pPr lvl="0"/>
            <a:r>
              <a:rPr lang="en-US"/>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4183" y="2971800"/>
            <a:ext cx="3194882" cy="1828800"/>
          </a:xfrm>
        </p:spPr>
        <p:txBody>
          <a:bodyPr/>
          <a:lstStyle>
            <a:lvl1pPr>
              <a:lnSpc>
                <a:spcPct val="100000"/>
              </a:lnSpc>
              <a:spcBef>
                <a:spcPts val="0"/>
              </a:spcBef>
              <a:defRPr/>
            </a:lvl1pPr>
          </a:lstStyle>
          <a:p>
            <a:r>
              <a:rPr lang="en-US"/>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62184" y="1600201"/>
            <a:ext cx="184198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4183" y="5022215"/>
            <a:ext cx="3201234"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Edit Master text styles</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7832" y="2347933"/>
            <a:ext cx="3207585"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898" y="4978400"/>
            <a:ext cx="3205588"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800">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8311" y="4978400"/>
            <a:ext cx="3204728" cy="878840"/>
          </a:xfrm>
          <a:prstGeom prst="rect">
            <a:avLst/>
          </a:prstGeom>
          <a:gradFill>
            <a:gsLst>
              <a:gs pos="0">
                <a:schemeClr val="accent1"/>
              </a:gs>
              <a:gs pos="98000">
                <a:schemeClr val="accent1"/>
              </a:gs>
            </a:gsLst>
            <a:lin ang="5400000" scaled="1"/>
          </a:gra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800">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7832" y="2647290"/>
            <a:ext cx="3207585"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253" y="4978400"/>
            <a:ext cx="3201234" cy="227454"/>
          </a:xfrm>
        </p:spPr>
        <p:txBody>
          <a:bodyPr anchor="b"/>
          <a:lstStyle>
            <a:lvl1pPr algn="ctr">
              <a:lnSpc>
                <a:spcPct val="100000"/>
              </a:lnSpc>
              <a:spcBef>
                <a:spcPts val="0"/>
              </a:spcBef>
              <a:defRPr sz="1000">
                <a:solidFill>
                  <a:schemeClr val="bg1"/>
                </a:solidFill>
              </a:defRPr>
            </a:lvl1pPr>
            <a:lvl5pPr>
              <a:defRPr/>
            </a:lvl5pPr>
          </a:lstStyle>
          <a:p>
            <a:pPr lvl="0"/>
            <a:r>
              <a:rPr lang="en-US"/>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5108" y="4978400"/>
            <a:ext cx="3201234" cy="227454"/>
          </a:xfrm>
        </p:spPr>
        <p:txBody>
          <a:bodyPr anchor="b"/>
          <a:lstStyle>
            <a:lvl1pPr algn="ctr">
              <a:lnSpc>
                <a:spcPct val="100000"/>
              </a:lnSpc>
              <a:spcBef>
                <a:spcPts val="0"/>
              </a:spcBef>
              <a:defRPr sz="1000">
                <a:solidFill>
                  <a:schemeClr val="bg1"/>
                </a:solidFill>
              </a:defRPr>
            </a:lvl1pPr>
            <a:lvl5pPr>
              <a:defRPr/>
            </a:lvl5pPr>
          </a:lstStyle>
          <a:p>
            <a:pPr lvl="0"/>
            <a:r>
              <a:rPr lang="en-US"/>
              <a:t>Strategic Priorities</a:t>
            </a:r>
          </a:p>
        </p:txBody>
      </p:sp>
    </p:spTree>
    <p:extLst>
      <p:ext uri="{BB962C8B-B14F-4D97-AF65-F5344CB8AC3E}">
        <p14:creationId xmlns:p14="http://schemas.microsoft.com/office/powerpoint/2010/main" val="137159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p>
        </p:txBody>
      </p:sp>
    </p:spTree>
    <p:custDataLst>
      <p:tags r:id="rId1"/>
    </p:custDataLst>
    <p:extLst>
      <p:ext uri="{BB962C8B-B14F-4D97-AF65-F5344CB8AC3E}">
        <p14:creationId xmlns:p14="http://schemas.microsoft.com/office/powerpoint/2010/main" val="9642729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You Are Here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a:p>
        </p:txBody>
      </p:sp>
      <p:sp>
        <p:nvSpPr>
          <p:cNvPr id="3" name="Text Placeholder 8"/>
          <p:cNvSpPr>
            <a:spLocks noGrp="1"/>
          </p:cNvSpPr>
          <p:nvPr>
            <p:ph type="body" sz="quarter" idx="10"/>
          </p:nvPr>
        </p:nvSpPr>
        <p:spPr>
          <a:xfrm>
            <a:off x="628650" y="1066800"/>
            <a:ext cx="4876800" cy="4648200"/>
          </a:xfrm>
        </p:spPr>
        <p:txBody>
          <a:bodyPr>
            <a:noAutofit/>
          </a:bodyPr>
          <a:lstStyle>
            <a:lvl1pPr marL="612000" indent="-612000">
              <a:buClr>
                <a:schemeClr val="accent1"/>
              </a:buClr>
              <a:buSzPct val="100000"/>
              <a:buFont typeface="+mj-lt"/>
              <a:buAutoNum type="arabicPeriod"/>
              <a:defRPr sz="2000">
                <a:solidFill>
                  <a:schemeClr val="tx2"/>
                </a:solidFill>
              </a:defRPr>
            </a:lvl1pPr>
          </a:lstStyle>
          <a:p>
            <a:pPr lvl="0"/>
            <a:endParaRPr lang="en-US"/>
          </a:p>
        </p:txBody>
      </p:sp>
      <p:sp>
        <p:nvSpPr>
          <p:cNvPr id="4" name="Text Placeholder 8"/>
          <p:cNvSpPr>
            <a:spLocks noGrp="1"/>
          </p:cNvSpPr>
          <p:nvPr>
            <p:ph type="body" sz="quarter" idx="11"/>
          </p:nvPr>
        </p:nvSpPr>
        <p:spPr>
          <a:xfrm>
            <a:off x="6115050" y="1066800"/>
            <a:ext cx="4876800" cy="4648200"/>
          </a:xfrm>
        </p:spPr>
        <p:txBody>
          <a:bodyPr>
            <a:noAutofit/>
          </a:bodyPr>
          <a:lstStyle>
            <a:lvl1pPr marL="612000" indent="-612000">
              <a:buClr>
                <a:schemeClr val="accent1"/>
              </a:buClr>
              <a:buSzPct val="100000"/>
              <a:buFont typeface="+mj-lt"/>
              <a:buAutoNum type="arabicPeriod" startAt="9"/>
              <a:defRPr sz="2000" baseline="0">
                <a:solidFill>
                  <a:schemeClr val="tx2"/>
                </a:solidFill>
              </a:defRPr>
            </a:lvl1pPr>
          </a:lstStyle>
          <a:p>
            <a:pPr lvl="0"/>
            <a:endParaRPr lang="en-US"/>
          </a:p>
        </p:txBody>
      </p:sp>
    </p:spTree>
    <p:extLst>
      <p:ext uri="{BB962C8B-B14F-4D97-AF65-F5344CB8AC3E}">
        <p14:creationId xmlns:p14="http://schemas.microsoft.com/office/powerpoint/2010/main" val="112026881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ull-Bleed Photo">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A3525-8B20-40AA-8585-C1CB9D293B68}"/>
              </a:ext>
            </a:extLst>
          </p:cNvPr>
          <p:cNvSpPr txBox="1"/>
          <p:nvPr userDrawn="1"/>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bg1"/>
                </a:solidFill>
                <a:latin typeface="+mj-lt"/>
              </a:rPr>
              <a:t>Confidential   </a:t>
            </a:r>
            <a:r>
              <a:rPr lang="en-US" sz="800">
                <a:solidFill>
                  <a:schemeClr val="bg1"/>
                </a:solidFill>
                <a:latin typeface="+mj-lt"/>
                <a:cs typeface="Arial" panose="020B0604020202020204" pitchFamily="34" charset="0"/>
              </a:rPr>
              <a:t>│</a:t>
            </a:r>
            <a:r>
              <a:rPr lang="en-US" sz="800">
                <a:solidFill>
                  <a:schemeClr val="bg1"/>
                </a:solidFill>
                <a:latin typeface="+mj-lt"/>
              </a:rPr>
              <a:t>  ©</a:t>
            </a:r>
            <a:r>
              <a:rPr lang="is-IS" sz="800">
                <a:solidFill>
                  <a:schemeClr val="bg1"/>
                </a:solidFill>
                <a:latin typeface="+mj-lt"/>
              </a:rPr>
              <a:t>2018</a:t>
            </a:r>
            <a:r>
              <a:rPr lang="en-US" sz="800">
                <a:solidFill>
                  <a:schemeClr val="bg1"/>
                </a:solidFill>
                <a:latin typeface="+mj-lt"/>
              </a:rPr>
              <a:t> VMware, Inc.</a:t>
            </a:r>
          </a:p>
          <a:p>
            <a:pPr>
              <a:lnSpc>
                <a:spcPct val="90000"/>
              </a:lnSpc>
            </a:pPr>
            <a:endParaRPr lang="en-US" sz="800">
              <a:solidFill>
                <a:schemeClr val="bg1"/>
              </a:solidFill>
              <a:latin typeface="+mj-lt"/>
            </a:endParaRPr>
          </a:p>
        </p:txBody>
      </p:sp>
      <p:grpSp>
        <p:nvGrpSpPr>
          <p:cNvPr id="5" name="Group 4">
            <a:extLst>
              <a:ext uri="{FF2B5EF4-FFF2-40B4-BE49-F238E27FC236}">
                <a16:creationId xmlns:a16="http://schemas.microsoft.com/office/drawing/2014/main" id="{F045A585-C5E4-4DFF-AE3A-0EA9773E9130}"/>
              </a:ext>
            </a:extLst>
          </p:cNvPr>
          <p:cNvGrpSpPr/>
          <p:nvPr userDrawn="1"/>
        </p:nvGrpSpPr>
        <p:grpSpPr>
          <a:xfrm>
            <a:off x="618040" y="6446045"/>
            <a:ext cx="1100079" cy="173355"/>
            <a:chOff x="-84138" y="5622925"/>
            <a:chExt cx="4330701" cy="682626"/>
          </a:xfrm>
          <a:solidFill>
            <a:schemeClr val="bg1"/>
          </a:solidFill>
        </p:grpSpPr>
        <p:sp>
          <p:nvSpPr>
            <p:cNvPr id="6" name="Freeform 6">
              <a:extLst>
                <a:ext uri="{FF2B5EF4-FFF2-40B4-BE49-F238E27FC236}">
                  <a16:creationId xmlns:a16="http://schemas.microsoft.com/office/drawing/2014/main" id="{D8FDE86E-66A8-45FE-8B59-41FB9D05B2FD}"/>
                </a:ext>
              </a:extLst>
            </p:cNvPr>
            <p:cNvSpPr>
              <a:spLocks/>
            </p:cNvSpPr>
            <p:nvPr userDrawn="1"/>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 name="Freeform 7">
              <a:extLst>
                <a:ext uri="{FF2B5EF4-FFF2-40B4-BE49-F238E27FC236}">
                  <a16:creationId xmlns:a16="http://schemas.microsoft.com/office/drawing/2014/main" id="{B7AA4155-9310-415A-B110-0BF9DA5E5D31}"/>
                </a:ext>
              </a:extLst>
            </p:cNvPr>
            <p:cNvSpPr>
              <a:spLocks/>
            </p:cNvSpPr>
            <p:nvPr userDrawn="1"/>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 name="Freeform 8">
              <a:extLst>
                <a:ext uri="{FF2B5EF4-FFF2-40B4-BE49-F238E27FC236}">
                  <a16:creationId xmlns:a16="http://schemas.microsoft.com/office/drawing/2014/main" id="{83B3DCE9-C445-4A41-B77E-F198E3BADD21}"/>
                </a:ext>
              </a:extLst>
            </p:cNvPr>
            <p:cNvSpPr>
              <a:spLocks noEditPoints="1"/>
            </p:cNvSpPr>
            <p:nvPr userDrawn="1"/>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9" name="Freeform 9">
              <a:extLst>
                <a:ext uri="{FF2B5EF4-FFF2-40B4-BE49-F238E27FC236}">
                  <a16:creationId xmlns:a16="http://schemas.microsoft.com/office/drawing/2014/main" id="{E182E788-22A0-496F-849F-FCC9079CB6C4}"/>
                </a:ext>
              </a:extLst>
            </p:cNvPr>
            <p:cNvSpPr>
              <a:spLocks noEditPoints="1"/>
            </p:cNvSpPr>
            <p:nvPr userDrawn="1"/>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0" name="Freeform 10">
              <a:extLst>
                <a:ext uri="{FF2B5EF4-FFF2-40B4-BE49-F238E27FC236}">
                  <a16:creationId xmlns:a16="http://schemas.microsoft.com/office/drawing/2014/main" id="{371C5B7A-6EBF-488F-86A0-39A4A325FCE3}"/>
                </a:ext>
              </a:extLst>
            </p:cNvPr>
            <p:cNvSpPr>
              <a:spLocks/>
            </p:cNvSpPr>
            <p:nvPr userDrawn="1"/>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 name="Freeform 11">
              <a:extLst>
                <a:ext uri="{FF2B5EF4-FFF2-40B4-BE49-F238E27FC236}">
                  <a16:creationId xmlns:a16="http://schemas.microsoft.com/office/drawing/2014/main" id="{DECC2199-8BE0-4BE3-8039-08C58860B285}"/>
                </a:ext>
              </a:extLst>
            </p:cNvPr>
            <p:cNvSpPr>
              <a:spLocks noEditPoints="1"/>
            </p:cNvSpPr>
            <p:nvPr userDrawn="1"/>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2" name="Freeform 12">
              <a:extLst>
                <a:ext uri="{FF2B5EF4-FFF2-40B4-BE49-F238E27FC236}">
                  <a16:creationId xmlns:a16="http://schemas.microsoft.com/office/drawing/2014/main" id="{2A5DFC5A-1DCA-4CC1-8322-583C069B4BD0}"/>
                </a:ext>
              </a:extLst>
            </p:cNvPr>
            <p:cNvSpPr>
              <a:spLocks noEditPoints="1"/>
            </p:cNvSpPr>
            <p:nvPr userDrawn="1"/>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a:solidFill>
                <a:schemeClr val="bg1"/>
              </a:solidFill>
              <a:latin typeface="+mj-lt"/>
            </a:endParaRPr>
          </a:p>
        </p:txBody>
      </p:sp>
    </p:spTree>
    <p:extLst>
      <p:ext uri="{BB962C8B-B14F-4D97-AF65-F5344CB8AC3E}">
        <p14:creationId xmlns:p14="http://schemas.microsoft.com/office/powerpoint/2010/main" val="353962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2394" y="2055430"/>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91487" y="2055430"/>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6275" y="2055430"/>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7" name="TextBox 16">
            <a:extLst>
              <a:ext uri="{FF2B5EF4-FFF2-40B4-BE49-F238E27FC236}">
                <a16:creationId xmlns:a16="http://schemas.microsoft.com/office/drawing/2014/main" id="{2A683A08-B3B7-4685-8917-A5E3B284CDF5}"/>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6302" y="4267940"/>
            <a:ext cx="2745503"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2455" y="4267940"/>
            <a:ext cx="2745503"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5277" y="4267940"/>
            <a:ext cx="2745503"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28404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6027" y="2060873"/>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4556" y="2060873"/>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3810" y="2060873"/>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7924" y="2060873"/>
            <a:ext cx="1829435"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6" name="TextBox 15">
            <a:extLst>
              <a:ext uri="{FF2B5EF4-FFF2-40B4-BE49-F238E27FC236}">
                <a16:creationId xmlns:a16="http://schemas.microsoft.com/office/drawing/2014/main" id="{6A272F82-E4B3-4DBD-BC4F-768FE7F95038}"/>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893" y="4269508"/>
            <a:ext cx="2286595"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80746" y="4269508"/>
            <a:ext cx="2286595"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4660" y="4269508"/>
            <a:ext cx="2286595"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8575" y="4269508"/>
            <a:ext cx="2286595"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57863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960" y="2064664"/>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7012" y="2064664"/>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2736" y="2064664"/>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3206" y="2064664"/>
            <a:ext cx="1829435"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6866" y="2064664"/>
            <a:ext cx="1829435"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sz="1800">
              <a:solidFill>
                <a:schemeClr val="bg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9" name="TextBox 18">
            <a:extLst>
              <a:ext uri="{FF2B5EF4-FFF2-40B4-BE49-F238E27FC236}">
                <a16:creationId xmlns:a16="http://schemas.microsoft.com/office/drawing/2014/main" id="{C7DA61FB-62DC-49AD-9B92-29AA7966F747}"/>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1009" y="4282873"/>
            <a:ext cx="1829276"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767" y="4282873"/>
            <a:ext cx="182927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6444" y="4282873"/>
            <a:ext cx="1829276"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1947" y="4282873"/>
            <a:ext cx="1829276"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4553" y="4282873"/>
            <a:ext cx="1829276"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45974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userDrawn="1"/>
        </p:nvSpPr>
        <p:spPr bwMode="gray">
          <a:xfrm>
            <a:off x="4847464" y="-27162"/>
            <a:ext cx="7376522"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701822"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701823"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70182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701823"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701822"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701822"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701822"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701822"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701822"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701822"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8016" y="944040"/>
            <a:ext cx="547160"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8211" y="3853561"/>
            <a:ext cx="546965"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6827" y="394646"/>
            <a:ext cx="548349"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5638" y="941664"/>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5638" y="944040"/>
            <a:ext cx="549538"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5638" y="1913744"/>
            <a:ext cx="549538"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6924" y="3304166"/>
            <a:ext cx="548252"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5639" y="3853560"/>
            <a:ext cx="549537"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5639" y="4823070"/>
            <a:ext cx="549537"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5638" y="6217164"/>
            <a:ext cx="549538"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7463" y="1906999"/>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7464"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5875" y="2882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5875"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5876"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701822"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701823"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70182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701823"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701822"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701822"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701822"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701822"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701822"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701822"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8016" y="944041"/>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8211"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6827"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5638" y="941664"/>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5638" y="2332376"/>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5639"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5639" y="4823070"/>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7463" y="1906999"/>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7464"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5875" y="2882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5875"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5876"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7454" y="-22209"/>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8910"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30365" y="-22209"/>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701823"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701824"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701823"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701824"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701823"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701823"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701823"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701823"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701823"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701823"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701823"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701823"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5638" y="942852"/>
            <a:ext cx="2378"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8016" y="944041"/>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8211"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6827"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5638" y="941664"/>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5638" y="1913744"/>
            <a:ext cx="552714"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5639"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5639" y="4823070"/>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3731"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7463" y="1907000"/>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7464"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5875" y="2882359"/>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5875" y="288235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5876" y="191374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5875" y="-2716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5876" y="-2220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4" y="-27163"/>
            <a:ext cx="4854360"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868" name="Rectangle 867">
              <a:extLst>
                <a:ext uri="{FF2B5EF4-FFF2-40B4-BE49-F238E27FC236}">
                  <a16:creationId xmlns:a16="http://schemas.microsoft.com/office/drawing/2014/main" id="{963BBEA6-DD00-4E5F-926C-66B2E7C8A43A}"/>
                </a:ext>
              </a:extLst>
            </p:cNvPr>
            <p:cNvSpPr/>
            <p:nvPr userDrawn="1"/>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8" y="2628218"/>
            <a:ext cx="5246137" cy="1500187"/>
          </a:xfrm>
        </p:spPr>
        <p:txBody>
          <a:bodyPr anchor="ctr"/>
          <a:lstStyle>
            <a:lvl1pPr>
              <a:lnSpc>
                <a:spcPct val="100000"/>
              </a:lnSpc>
              <a:spcBef>
                <a:spcPts val="0"/>
              </a:spcBef>
              <a:defRPr sz="3600"/>
            </a:lvl1pPr>
            <a:lvl2pPr marL="273050" indent="0">
              <a:buNone/>
              <a:defRPr/>
            </a:lvl2pPr>
          </a:lstStyle>
          <a:p>
            <a:pPr lvl="0"/>
            <a:r>
              <a:rPr lang="en-US"/>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8040" y="6446045"/>
            <a:ext cx="1100079"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87" name="Freeform 7">
              <a:extLst>
                <a:ext uri="{FF2B5EF4-FFF2-40B4-BE49-F238E27FC236}">
                  <a16:creationId xmlns:a16="http://schemas.microsoft.com/office/drawing/2014/main" id="{7E1EA447-080C-4747-801E-7AA70CCE913E}"/>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799" name="Freeform 8">
              <a:extLst>
                <a:ext uri="{FF2B5EF4-FFF2-40B4-BE49-F238E27FC236}">
                  <a16:creationId xmlns:a16="http://schemas.microsoft.com/office/drawing/2014/main" id="{6372DABB-C0FD-41BC-B584-95F58B0393AF}"/>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12" name="Freeform 9">
              <a:extLst>
                <a:ext uri="{FF2B5EF4-FFF2-40B4-BE49-F238E27FC236}">
                  <a16:creationId xmlns:a16="http://schemas.microsoft.com/office/drawing/2014/main" id="{69673DE0-9CCC-4A63-9A87-940CB560CBC3}"/>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34" name="Freeform 10">
              <a:extLst>
                <a:ext uri="{FF2B5EF4-FFF2-40B4-BE49-F238E27FC236}">
                  <a16:creationId xmlns:a16="http://schemas.microsoft.com/office/drawing/2014/main" id="{ABAD9A92-A0D4-4804-B114-CF0DA29A1474}"/>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35" name="Freeform 11">
              <a:extLst>
                <a:ext uri="{FF2B5EF4-FFF2-40B4-BE49-F238E27FC236}">
                  <a16:creationId xmlns:a16="http://schemas.microsoft.com/office/drawing/2014/main" id="{160007E3-2542-4058-B0C8-17A6B1D181E4}"/>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861" name="Freeform 12">
              <a:extLst>
                <a:ext uri="{FF2B5EF4-FFF2-40B4-BE49-F238E27FC236}">
                  <a16:creationId xmlns:a16="http://schemas.microsoft.com/office/drawing/2014/main" id="{2E0E48D4-9CE0-44CE-8AFF-A45861D2B751}"/>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421229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1870" name="Rectangle 1869">
            <a:extLst>
              <a:ext uri="{FF2B5EF4-FFF2-40B4-BE49-F238E27FC236}">
                <a16:creationId xmlns:a16="http://schemas.microsoft.com/office/drawing/2014/main" id="{87DEB98F-E255-48BD-B862-71B16A67E330}"/>
              </a:ext>
            </a:extLst>
          </p:cNvPr>
          <p:cNvSpPr/>
          <p:nvPr userDrawn="1"/>
        </p:nvSpPr>
        <p:spPr bwMode="gray">
          <a:xfrm>
            <a:off x="4853815" y="1935282"/>
            <a:ext cx="7344536" cy="291519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2055" name="Right Triangle 2054">
            <a:extLst>
              <a:ext uri="{FF2B5EF4-FFF2-40B4-BE49-F238E27FC236}">
                <a16:creationId xmlns:a16="http://schemas.microsoft.com/office/drawing/2014/main" id="{379E0254-E381-429F-8267-B64F0A64F01F}"/>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8" name="Right Triangle 2057">
            <a:extLst>
              <a:ext uri="{FF2B5EF4-FFF2-40B4-BE49-F238E27FC236}">
                <a16:creationId xmlns:a16="http://schemas.microsoft.com/office/drawing/2014/main" id="{AD309C60-3500-4EAB-B8B3-1C4389B46638}"/>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0" name="Right Triangle 2059">
            <a:extLst>
              <a:ext uri="{FF2B5EF4-FFF2-40B4-BE49-F238E27FC236}">
                <a16:creationId xmlns:a16="http://schemas.microsoft.com/office/drawing/2014/main" id="{7ACD5E60-6BFC-44BF-BA51-40FFE210E52F}"/>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1" name="Right Triangle 2060">
            <a:extLst>
              <a:ext uri="{FF2B5EF4-FFF2-40B4-BE49-F238E27FC236}">
                <a16:creationId xmlns:a16="http://schemas.microsoft.com/office/drawing/2014/main" id="{87AD33CD-A516-4CDC-9B49-367540BB4D09}"/>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5" name="Right Triangle 2064">
            <a:extLst>
              <a:ext uri="{FF2B5EF4-FFF2-40B4-BE49-F238E27FC236}">
                <a16:creationId xmlns:a16="http://schemas.microsoft.com/office/drawing/2014/main" id="{BE366215-CBD9-4FFA-958F-037586C2A656}"/>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6" name="Right Triangle 2065">
            <a:extLst>
              <a:ext uri="{FF2B5EF4-FFF2-40B4-BE49-F238E27FC236}">
                <a16:creationId xmlns:a16="http://schemas.microsoft.com/office/drawing/2014/main" id="{FB174B08-BC06-4B26-9CEA-0753BD7F16BC}"/>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8" name="Right Triangle 2067">
            <a:extLst>
              <a:ext uri="{FF2B5EF4-FFF2-40B4-BE49-F238E27FC236}">
                <a16:creationId xmlns:a16="http://schemas.microsoft.com/office/drawing/2014/main" id="{944C2EE1-0039-4616-8875-146C1099B1C1}"/>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69" name="Right Triangle 2068">
            <a:extLst>
              <a:ext uri="{FF2B5EF4-FFF2-40B4-BE49-F238E27FC236}">
                <a16:creationId xmlns:a16="http://schemas.microsoft.com/office/drawing/2014/main" id="{4098F3BA-CE41-4565-8758-F3AE196BADDE}"/>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2" name="Right Triangle 2071">
            <a:extLst>
              <a:ext uri="{FF2B5EF4-FFF2-40B4-BE49-F238E27FC236}">
                <a16:creationId xmlns:a16="http://schemas.microsoft.com/office/drawing/2014/main" id="{32F085F8-0118-4937-B11E-6F4E2A7658C7}"/>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3" name="Right Triangle 2072">
            <a:extLst>
              <a:ext uri="{FF2B5EF4-FFF2-40B4-BE49-F238E27FC236}">
                <a16:creationId xmlns:a16="http://schemas.microsoft.com/office/drawing/2014/main" id="{848EF73E-43B5-44C6-95BE-899BF79BB098}"/>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78" name="Right Triangle 2077">
            <a:extLst>
              <a:ext uri="{FF2B5EF4-FFF2-40B4-BE49-F238E27FC236}">
                <a16:creationId xmlns:a16="http://schemas.microsoft.com/office/drawing/2014/main" id="{07396E72-EB7E-4000-861F-EDA14C0C2066}"/>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1" name="Right Triangle 2080">
            <a:extLst>
              <a:ext uri="{FF2B5EF4-FFF2-40B4-BE49-F238E27FC236}">
                <a16:creationId xmlns:a16="http://schemas.microsoft.com/office/drawing/2014/main" id="{C3D017B0-3559-48A4-9DD2-0EB889542971}"/>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2" name="Right Triangle 2081">
            <a:extLst>
              <a:ext uri="{FF2B5EF4-FFF2-40B4-BE49-F238E27FC236}">
                <a16:creationId xmlns:a16="http://schemas.microsoft.com/office/drawing/2014/main" id="{B4356A04-9CA5-48A5-AF9D-6AC4D3F0DE08}"/>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4" name="Right Triangle 2083">
            <a:extLst>
              <a:ext uri="{FF2B5EF4-FFF2-40B4-BE49-F238E27FC236}">
                <a16:creationId xmlns:a16="http://schemas.microsoft.com/office/drawing/2014/main" id="{1A9FF7BD-AFB6-435E-9C1D-5BFCE9944C30}"/>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89" name="Right Triangle 2088">
            <a:extLst>
              <a:ext uri="{FF2B5EF4-FFF2-40B4-BE49-F238E27FC236}">
                <a16:creationId xmlns:a16="http://schemas.microsoft.com/office/drawing/2014/main" id="{F2A2CBDB-A4CB-4BD2-B67D-738215683181}"/>
              </a:ext>
            </a:extLst>
          </p:cNvPr>
          <p:cNvSpPr/>
          <p:nvPr/>
        </p:nvSpPr>
        <p:spPr bwMode="gray">
          <a:xfrm flipH="1" flipV="1">
            <a:off x="970817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0" name="Right Triangle 2089">
            <a:extLst>
              <a:ext uri="{FF2B5EF4-FFF2-40B4-BE49-F238E27FC236}">
                <a16:creationId xmlns:a16="http://schemas.microsoft.com/office/drawing/2014/main" id="{A1231640-872A-4ABD-9F11-4871F6543FA4}"/>
              </a:ext>
            </a:extLst>
          </p:cNvPr>
          <p:cNvSpPr/>
          <p:nvPr/>
        </p:nvSpPr>
        <p:spPr bwMode="gray">
          <a:xfrm rot="10800000" flipH="1" flipV="1">
            <a:off x="9708175"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2" name="Right Triangle 2091">
            <a:extLst>
              <a:ext uri="{FF2B5EF4-FFF2-40B4-BE49-F238E27FC236}">
                <a16:creationId xmlns:a16="http://schemas.microsoft.com/office/drawing/2014/main" id="{99CDE09D-1B6D-48DF-84B6-98CD026A4CB4}"/>
              </a:ext>
            </a:extLst>
          </p:cNvPr>
          <p:cNvSpPr/>
          <p:nvPr/>
        </p:nvSpPr>
        <p:spPr bwMode="gray">
          <a:xfrm rot="10800000" flipH="1">
            <a:off x="9708174"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5" name="Right Triangle 2094">
            <a:extLst>
              <a:ext uri="{FF2B5EF4-FFF2-40B4-BE49-F238E27FC236}">
                <a16:creationId xmlns:a16="http://schemas.microsoft.com/office/drawing/2014/main" id="{8595FC23-C645-4A52-8E9C-CACA695E7C6F}"/>
              </a:ext>
            </a:extLst>
          </p:cNvPr>
          <p:cNvSpPr/>
          <p:nvPr/>
        </p:nvSpPr>
        <p:spPr bwMode="gray">
          <a:xfrm flipH="1">
            <a:off x="9708174"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96" name="Right Triangle 2095">
            <a:extLst>
              <a:ext uri="{FF2B5EF4-FFF2-40B4-BE49-F238E27FC236}">
                <a16:creationId xmlns:a16="http://schemas.microsoft.com/office/drawing/2014/main" id="{1AF14238-22B4-4861-9498-73032B272254}"/>
              </a:ext>
            </a:extLst>
          </p:cNvPr>
          <p:cNvSpPr/>
          <p:nvPr/>
        </p:nvSpPr>
        <p:spPr bwMode="gray">
          <a:xfrm rot="10800000" flipH="1">
            <a:off x="9708174"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9" name="Freeform: Shape 248">
            <a:extLst>
              <a:ext uri="{FF2B5EF4-FFF2-40B4-BE49-F238E27FC236}">
                <a16:creationId xmlns:a16="http://schemas.microsoft.com/office/drawing/2014/main" id="{EE1B428B-301B-4A2F-8A22-D4FE335540BF}"/>
              </a:ext>
            </a:extLst>
          </p:cNvPr>
          <p:cNvSpPr/>
          <p:nvPr/>
        </p:nvSpPr>
        <p:spPr bwMode="gray">
          <a:xfrm rot="10800000" flipH="1">
            <a:off x="11651990" y="1942028"/>
            <a:ext cx="546361"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0 w 546219"/>
              <a:gd name="connsiteY3" fmla="*/ 0 h 971203"/>
              <a:gd name="connsiteX4" fmla="*/ 0 w 546219"/>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19" h="971203">
                <a:moveTo>
                  <a:pt x="0" y="971203"/>
                </a:moveTo>
                <a:lnTo>
                  <a:pt x="546219" y="971203"/>
                </a:lnTo>
                <a:lnTo>
                  <a:pt x="546219" y="546219"/>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09" name="Right Triangle 2108">
            <a:extLst>
              <a:ext uri="{FF2B5EF4-FFF2-40B4-BE49-F238E27FC236}">
                <a16:creationId xmlns:a16="http://schemas.microsoft.com/office/drawing/2014/main" id="{99FEE84E-53E9-4776-8DE8-E47A361BA88B}"/>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0" name="Right Triangle 2109">
            <a:extLst>
              <a:ext uri="{FF2B5EF4-FFF2-40B4-BE49-F238E27FC236}">
                <a16:creationId xmlns:a16="http://schemas.microsoft.com/office/drawing/2014/main" id="{1DD578AB-11F7-4ABA-B139-6DF21FC62151}"/>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2" name="Right Triangle 2111">
            <a:extLst>
              <a:ext uri="{FF2B5EF4-FFF2-40B4-BE49-F238E27FC236}">
                <a16:creationId xmlns:a16="http://schemas.microsoft.com/office/drawing/2014/main" id="{09E3E88F-E68D-4B1C-AF76-ECD20957E3DB}"/>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3" name="Right Triangle 2112">
            <a:extLst>
              <a:ext uri="{FF2B5EF4-FFF2-40B4-BE49-F238E27FC236}">
                <a16:creationId xmlns:a16="http://schemas.microsoft.com/office/drawing/2014/main" id="{A05A2D39-0F65-4AD7-BF84-3E6E866C0695}"/>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5" name="Right Triangle 2114">
            <a:extLst>
              <a:ext uri="{FF2B5EF4-FFF2-40B4-BE49-F238E27FC236}">
                <a16:creationId xmlns:a16="http://schemas.microsoft.com/office/drawing/2014/main" id="{206C9E9A-6F8E-4552-B214-16CC537D131E}"/>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6" name="Right Triangle 2115">
            <a:extLst>
              <a:ext uri="{FF2B5EF4-FFF2-40B4-BE49-F238E27FC236}">
                <a16:creationId xmlns:a16="http://schemas.microsoft.com/office/drawing/2014/main" id="{3ED89541-3BF3-4D8C-846E-F10D7392E273}"/>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0" name="Right Triangle 2119">
            <a:extLst>
              <a:ext uri="{FF2B5EF4-FFF2-40B4-BE49-F238E27FC236}">
                <a16:creationId xmlns:a16="http://schemas.microsoft.com/office/drawing/2014/main" id="{EC942C2D-CFE2-4BDD-927E-F517B4D27E93}"/>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1" name="Right Triangle 2120">
            <a:extLst>
              <a:ext uri="{FF2B5EF4-FFF2-40B4-BE49-F238E27FC236}">
                <a16:creationId xmlns:a16="http://schemas.microsoft.com/office/drawing/2014/main" id="{1F991860-0BB4-4313-9CBA-C8252877F9C6}"/>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4" name="Right Triangle 2123">
            <a:extLst>
              <a:ext uri="{FF2B5EF4-FFF2-40B4-BE49-F238E27FC236}">
                <a16:creationId xmlns:a16="http://schemas.microsoft.com/office/drawing/2014/main" id="{0F3E436A-1DF3-4950-A2C2-2692D87C4F8B}"/>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5" name="Right Triangle 2124">
            <a:extLst>
              <a:ext uri="{FF2B5EF4-FFF2-40B4-BE49-F238E27FC236}">
                <a16:creationId xmlns:a16="http://schemas.microsoft.com/office/drawing/2014/main" id="{611BB566-F2B3-4379-869F-A61ED31FEFD5}"/>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8" name="Right Triangle 2127">
            <a:extLst>
              <a:ext uri="{FF2B5EF4-FFF2-40B4-BE49-F238E27FC236}">
                <a16:creationId xmlns:a16="http://schemas.microsoft.com/office/drawing/2014/main" id="{6102792F-5D69-4653-A8F2-82B19B151911}"/>
              </a:ext>
            </a:extLst>
          </p:cNvPr>
          <p:cNvSpPr/>
          <p:nvPr/>
        </p:nvSpPr>
        <p:spPr bwMode="gray">
          <a:xfrm>
            <a:off x="4853815" y="1935283"/>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9" name="Right Triangle 2128">
            <a:extLst>
              <a:ext uri="{FF2B5EF4-FFF2-40B4-BE49-F238E27FC236}">
                <a16:creationId xmlns:a16="http://schemas.microsoft.com/office/drawing/2014/main" id="{1D3B37AD-78C0-404C-94A9-CC96B8C52AB4}"/>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4" name="Right Triangle 2133">
            <a:extLst>
              <a:ext uri="{FF2B5EF4-FFF2-40B4-BE49-F238E27FC236}">
                <a16:creationId xmlns:a16="http://schemas.microsoft.com/office/drawing/2014/main" id="{7894F63B-153D-4349-9487-44A5034AA3C7}"/>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6" name="Right Triangle 2135">
            <a:extLst>
              <a:ext uri="{FF2B5EF4-FFF2-40B4-BE49-F238E27FC236}">
                <a16:creationId xmlns:a16="http://schemas.microsoft.com/office/drawing/2014/main" id="{C0C9C94B-1222-4B72-8550-3B115A246D93}"/>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7" name="Right Triangle 2136">
            <a:extLst>
              <a:ext uri="{FF2B5EF4-FFF2-40B4-BE49-F238E27FC236}">
                <a16:creationId xmlns:a16="http://schemas.microsoft.com/office/drawing/2014/main" id="{206C50EE-8148-4C3D-A8F9-5FE072F38CC6}"/>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9" name="Right Triangle 2138">
            <a:extLst>
              <a:ext uri="{FF2B5EF4-FFF2-40B4-BE49-F238E27FC236}">
                <a16:creationId xmlns:a16="http://schemas.microsoft.com/office/drawing/2014/main" id="{17143BF8-78D1-4C18-A5C4-BAF1917944D5}"/>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0" name="Right Triangle 2139">
            <a:extLst>
              <a:ext uri="{FF2B5EF4-FFF2-40B4-BE49-F238E27FC236}">
                <a16:creationId xmlns:a16="http://schemas.microsoft.com/office/drawing/2014/main" id="{5A60B454-6649-4014-8D1D-2691C3312F7C}"/>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5" name="Right Triangle 1964">
            <a:extLst>
              <a:ext uri="{FF2B5EF4-FFF2-40B4-BE49-F238E27FC236}">
                <a16:creationId xmlns:a16="http://schemas.microsoft.com/office/drawing/2014/main" id="{E6E5B286-5BC6-4D27-A967-953C221DDC00}"/>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8" name="Right Triangle 1967">
            <a:extLst>
              <a:ext uri="{FF2B5EF4-FFF2-40B4-BE49-F238E27FC236}">
                <a16:creationId xmlns:a16="http://schemas.microsoft.com/office/drawing/2014/main" id="{2B376ABD-AA7C-4380-8A1C-BB4F59C70ED7}"/>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0" name="Right Triangle 1969">
            <a:extLst>
              <a:ext uri="{FF2B5EF4-FFF2-40B4-BE49-F238E27FC236}">
                <a16:creationId xmlns:a16="http://schemas.microsoft.com/office/drawing/2014/main" id="{572EB1AB-D7A9-4F0A-A21E-0693157DA579}"/>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1" name="Right Triangle 1970">
            <a:extLst>
              <a:ext uri="{FF2B5EF4-FFF2-40B4-BE49-F238E27FC236}">
                <a16:creationId xmlns:a16="http://schemas.microsoft.com/office/drawing/2014/main" id="{D05BA029-292B-4F5B-96F7-82AEBA8518B9}"/>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5" name="Right Triangle 1974">
            <a:extLst>
              <a:ext uri="{FF2B5EF4-FFF2-40B4-BE49-F238E27FC236}">
                <a16:creationId xmlns:a16="http://schemas.microsoft.com/office/drawing/2014/main" id="{178EC3AD-6FEE-4E45-86D1-E97050157EC9}"/>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6" name="Right Triangle 1975">
            <a:extLst>
              <a:ext uri="{FF2B5EF4-FFF2-40B4-BE49-F238E27FC236}">
                <a16:creationId xmlns:a16="http://schemas.microsoft.com/office/drawing/2014/main" id="{F9AE0C30-1FBA-46DD-A3D6-FD85D546063E}"/>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8" name="Right Triangle 1977">
            <a:extLst>
              <a:ext uri="{FF2B5EF4-FFF2-40B4-BE49-F238E27FC236}">
                <a16:creationId xmlns:a16="http://schemas.microsoft.com/office/drawing/2014/main" id="{1D359AD2-D340-479B-885A-D5DB9CA0833D}"/>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79" name="Right Triangle 1978">
            <a:extLst>
              <a:ext uri="{FF2B5EF4-FFF2-40B4-BE49-F238E27FC236}">
                <a16:creationId xmlns:a16="http://schemas.microsoft.com/office/drawing/2014/main" id="{8B387BA8-FAAB-4F63-B541-245EA131763B}"/>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2" name="Right Triangle 1981">
            <a:extLst>
              <a:ext uri="{FF2B5EF4-FFF2-40B4-BE49-F238E27FC236}">
                <a16:creationId xmlns:a16="http://schemas.microsoft.com/office/drawing/2014/main" id="{BC1D6466-33B3-4083-AFE6-DFCC19025C49}"/>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3" name="Right Triangle 1982">
            <a:extLst>
              <a:ext uri="{FF2B5EF4-FFF2-40B4-BE49-F238E27FC236}">
                <a16:creationId xmlns:a16="http://schemas.microsoft.com/office/drawing/2014/main" id="{77953615-F162-4400-B52C-35B2A7EC55E0}"/>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88" name="Right Triangle 1987">
            <a:extLst>
              <a:ext uri="{FF2B5EF4-FFF2-40B4-BE49-F238E27FC236}">
                <a16:creationId xmlns:a16="http://schemas.microsoft.com/office/drawing/2014/main" id="{4D4F3A31-B5C2-4590-AE82-E103E9F283D8}"/>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1" name="Right Triangle 1990">
            <a:extLst>
              <a:ext uri="{FF2B5EF4-FFF2-40B4-BE49-F238E27FC236}">
                <a16:creationId xmlns:a16="http://schemas.microsoft.com/office/drawing/2014/main" id="{4ED8D174-82E8-4892-8F21-835314E781CB}"/>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2" name="Right Triangle 1991">
            <a:extLst>
              <a:ext uri="{FF2B5EF4-FFF2-40B4-BE49-F238E27FC236}">
                <a16:creationId xmlns:a16="http://schemas.microsoft.com/office/drawing/2014/main" id="{86687566-64E1-457C-89E2-4B9C61932CD3}"/>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4" name="Right Triangle 1993">
            <a:extLst>
              <a:ext uri="{FF2B5EF4-FFF2-40B4-BE49-F238E27FC236}">
                <a16:creationId xmlns:a16="http://schemas.microsoft.com/office/drawing/2014/main" id="{C22DB837-F708-4639-9065-99A91AACEBD0}"/>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99" name="Right Triangle 1998">
            <a:extLst>
              <a:ext uri="{FF2B5EF4-FFF2-40B4-BE49-F238E27FC236}">
                <a16:creationId xmlns:a16="http://schemas.microsoft.com/office/drawing/2014/main" id="{6A788E85-3985-4156-AF64-CA51D0484984}"/>
              </a:ext>
            </a:extLst>
          </p:cNvPr>
          <p:cNvSpPr/>
          <p:nvPr/>
        </p:nvSpPr>
        <p:spPr bwMode="gray">
          <a:xfrm flipH="1" flipV="1">
            <a:off x="970817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0" name="Right Triangle 1999">
            <a:extLst>
              <a:ext uri="{FF2B5EF4-FFF2-40B4-BE49-F238E27FC236}">
                <a16:creationId xmlns:a16="http://schemas.microsoft.com/office/drawing/2014/main" id="{94558083-6AFF-46F6-8E0C-096848D16CAF}"/>
              </a:ext>
            </a:extLst>
          </p:cNvPr>
          <p:cNvSpPr/>
          <p:nvPr/>
        </p:nvSpPr>
        <p:spPr bwMode="gray">
          <a:xfrm rot="10800000" flipH="1" flipV="1">
            <a:off x="9708175"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2" name="Right Triangle 2001">
            <a:extLst>
              <a:ext uri="{FF2B5EF4-FFF2-40B4-BE49-F238E27FC236}">
                <a16:creationId xmlns:a16="http://schemas.microsoft.com/office/drawing/2014/main" id="{FFDEBEF5-9879-4820-A2E0-1C0E6B9CB80B}"/>
              </a:ext>
            </a:extLst>
          </p:cNvPr>
          <p:cNvSpPr/>
          <p:nvPr/>
        </p:nvSpPr>
        <p:spPr bwMode="gray">
          <a:xfrm rot="10800000" flipH="1">
            <a:off x="9708174"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5" name="Right Triangle 2004">
            <a:extLst>
              <a:ext uri="{FF2B5EF4-FFF2-40B4-BE49-F238E27FC236}">
                <a16:creationId xmlns:a16="http://schemas.microsoft.com/office/drawing/2014/main" id="{FAADE3CC-F18A-436E-9FAA-D97A1CEAB0D8}"/>
              </a:ext>
            </a:extLst>
          </p:cNvPr>
          <p:cNvSpPr/>
          <p:nvPr/>
        </p:nvSpPr>
        <p:spPr bwMode="gray">
          <a:xfrm flipH="1">
            <a:off x="9708174"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06" name="Right Triangle 2005">
            <a:extLst>
              <a:ext uri="{FF2B5EF4-FFF2-40B4-BE49-F238E27FC236}">
                <a16:creationId xmlns:a16="http://schemas.microsoft.com/office/drawing/2014/main" id="{A6DF877E-F512-4272-8411-07AA8F0597FA}"/>
              </a:ext>
            </a:extLst>
          </p:cNvPr>
          <p:cNvSpPr/>
          <p:nvPr/>
        </p:nvSpPr>
        <p:spPr bwMode="gray">
          <a:xfrm rot="10800000" flipH="1">
            <a:off x="9708174"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1" name="Freeform: Shape 240">
            <a:extLst>
              <a:ext uri="{FF2B5EF4-FFF2-40B4-BE49-F238E27FC236}">
                <a16:creationId xmlns:a16="http://schemas.microsoft.com/office/drawing/2014/main" id="{04ED73FD-D665-4D6A-A071-D88CC48E1BD2}"/>
              </a:ext>
            </a:extLst>
          </p:cNvPr>
          <p:cNvSpPr/>
          <p:nvPr/>
        </p:nvSpPr>
        <p:spPr bwMode="gray">
          <a:xfrm flipH="1">
            <a:off x="11651991" y="3880558"/>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0" name="Freeform: Shape 239">
            <a:extLst>
              <a:ext uri="{FF2B5EF4-FFF2-40B4-BE49-F238E27FC236}">
                <a16:creationId xmlns:a16="http://schemas.microsoft.com/office/drawing/2014/main" id="{DAACB6A8-5FFF-4D01-9B52-D8EE6770B36D}"/>
              </a:ext>
            </a:extLst>
          </p:cNvPr>
          <p:cNvSpPr/>
          <p:nvPr/>
        </p:nvSpPr>
        <p:spPr bwMode="gray">
          <a:xfrm flipH="1">
            <a:off x="11654562" y="3881844"/>
            <a:ext cx="545060"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7" name="Freeform: Shape 236">
            <a:extLst>
              <a:ext uri="{FF2B5EF4-FFF2-40B4-BE49-F238E27FC236}">
                <a16:creationId xmlns:a16="http://schemas.microsoft.com/office/drawing/2014/main" id="{D2647969-72F6-4EBD-8F45-8C71144016F7}"/>
              </a:ext>
            </a:extLst>
          </p:cNvPr>
          <p:cNvSpPr/>
          <p:nvPr/>
        </p:nvSpPr>
        <p:spPr bwMode="gray">
          <a:xfrm flipH="1">
            <a:off x="11651989" y="2365740"/>
            <a:ext cx="547633"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5" name="Freeform: Shape 234">
            <a:extLst>
              <a:ext uri="{FF2B5EF4-FFF2-40B4-BE49-F238E27FC236}">
                <a16:creationId xmlns:a16="http://schemas.microsoft.com/office/drawing/2014/main" id="{38C334F9-394F-4AA2-A4EF-C9F7AD2CB2DA}"/>
              </a:ext>
            </a:extLst>
          </p:cNvPr>
          <p:cNvSpPr/>
          <p:nvPr/>
        </p:nvSpPr>
        <p:spPr bwMode="gray">
          <a:xfrm flipH="1">
            <a:off x="11653276" y="3334354"/>
            <a:ext cx="546346"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4" name="Freeform: Shape 233">
            <a:extLst>
              <a:ext uri="{FF2B5EF4-FFF2-40B4-BE49-F238E27FC236}">
                <a16:creationId xmlns:a16="http://schemas.microsoft.com/office/drawing/2014/main" id="{3BC84EC7-85CD-4749-8F7D-D48DE50814AB}"/>
              </a:ext>
            </a:extLst>
          </p:cNvPr>
          <p:cNvSpPr/>
          <p:nvPr/>
        </p:nvSpPr>
        <p:spPr bwMode="gray">
          <a:xfrm flipH="1">
            <a:off x="11651991"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33" name="Freeform: Shape 232">
            <a:extLst>
              <a:ext uri="{FF2B5EF4-FFF2-40B4-BE49-F238E27FC236}">
                <a16:creationId xmlns:a16="http://schemas.microsoft.com/office/drawing/2014/main" id="{DF749C73-4E4B-457C-8945-7804E3C387D7}"/>
              </a:ext>
            </a:extLst>
          </p:cNvPr>
          <p:cNvSpPr/>
          <p:nvPr/>
        </p:nvSpPr>
        <p:spPr bwMode="gray">
          <a:xfrm flipH="1">
            <a:off x="11651991" y="3881844"/>
            <a:ext cx="547632"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45" name="Freeform: Shape 244">
            <a:extLst>
              <a:ext uri="{FF2B5EF4-FFF2-40B4-BE49-F238E27FC236}">
                <a16:creationId xmlns:a16="http://schemas.microsoft.com/office/drawing/2014/main" id="{C7CEF2F0-638A-4980-8929-051BBF2C7F2F}"/>
              </a:ext>
            </a:extLst>
          </p:cNvPr>
          <p:cNvSpPr/>
          <p:nvPr/>
        </p:nvSpPr>
        <p:spPr bwMode="gray">
          <a:xfrm rot="10800000" flipH="1">
            <a:off x="11651990" y="1942028"/>
            <a:ext cx="546361"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546219 w 546219"/>
              <a:gd name="connsiteY3" fmla="*/ 0 h 971203"/>
              <a:gd name="connsiteX4" fmla="*/ 0 w 546219"/>
              <a:gd name="connsiteY4" fmla="*/ 0 h 971203"/>
              <a:gd name="connsiteX5" fmla="*/ 0 w 546219"/>
              <a:gd name="connsiteY5" fmla="*/ 971203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71203">
                <a:moveTo>
                  <a:pt x="0" y="971203"/>
                </a:moveTo>
                <a:lnTo>
                  <a:pt x="546219" y="971203"/>
                </a:lnTo>
                <a:lnTo>
                  <a:pt x="546219" y="546219"/>
                </a:lnTo>
                <a:lnTo>
                  <a:pt x="546219" y="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19" name="Right Triangle 2018">
            <a:extLst>
              <a:ext uri="{FF2B5EF4-FFF2-40B4-BE49-F238E27FC236}">
                <a16:creationId xmlns:a16="http://schemas.microsoft.com/office/drawing/2014/main" id="{1D6819BD-8598-43CF-BFB1-6037AB55C207}"/>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0" name="Right Triangle 2019">
            <a:extLst>
              <a:ext uri="{FF2B5EF4-FFF2-40B4-BE49-F238E27FC236}">
                <a16:creationId xmlns:a16="http://schemas.microsoft.com/office/drawing/2014/main" id="{8EE356BC-0A71-4CD4-A095-BEC31A67A473}"/>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2" name="Right Triangle 2021">
            <a:extLst>
              <a:ext uri="{FF2B5EF4-FFF2-40B4-BE49-F238E27FC236}">
                <a16:creationId xmlns:a16="http://schemas.microsoft.com/office/drawing/2014/main" id="{409710D7-11B3-4620-9802-30238455809B}"/>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3" name="Right Triangle 2022">
            <a:extLst>
              <a:ext uri="{FF2B5EF4-FFF2-40B4-BE49-F238E27FC236}">
                <a16:creationId xmlns:a16="http://schemas.microsoft.com/office/drawing/2014/main" id="{8EFDF76A-4616-49AB-ABBD-CEA6DC584EFE}"/>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5" name="Right Triangle 2024">
            <a:extLst>
              <a:ext uri="{FF2B5EF4-FFF2-40B4-BE49-F238E27FC236}">
                <a16:creationId xmlns:a16="http://schemas.microsoft.com/office/drawing/2014/main" id="{EF4EC8A9-B6AF-403E-8785-406CEF3DBC24}"/>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26" name="Right Triangle 2025">
            <a:extLst>
              <a:ext uri="{FF2B5EF4-FFF2-40B4-BE49-F238E27FC236}">
                <a16:creationId xmlns:a16="http://schemas.microsoft.com/office/drawing/2014/main" id="{4AF60922-FA1C-4D75-BCA2-347740776023}"/>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0" name="Right Triangle 2029">
            <a:extLst>
              <a:ext uri="{FF2B5EF4-FFF2-40B4-BE49-F238E27FC236}">
                <a16:creationId xmlns:a16="http://schemas.microsoft.com/office/drawing/2014/main" id="{ABDD0D72-0532-41DC-8684-3A10E921B1E6}"/>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1" name="Right Triangle 2030">
            <a:extLst>
              <a:ext uri="{FF2B5EF4-FFF2-40B4-BE49-F238E27FC236}">
                <a16:creationId xmlns:a16="http://schemas.microsoft.com/office/drawing/2014/main" id="{99917340-BEED-401A-9164-5967390F4436}"/>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4" name="Right Triangle 2033">
            <a:extLst>
              <a:ext uri="{FF2B5EF4-FFF2-40B4-BE49-F238E27FC236}">
                <a16:creationId xmlns:a16="http://schemas.microsoft.com/office/drawing/2014/main" id="{F38CA0B6-9FFE-4D40-9D53-D500AD1C1C95}"/>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5" name="Right Triangle 2034">
            <a:extLst>
              <a:ext uri="{FF2B5EF4-FFF2-40B4-BE49-F238E27FC236}">
                <a16:creationId xmlns:a16="http://schemas.microsoft.com/office/drawing/2014/main" id="{8DD648D4-B2B7-4343-B218-8F2DFEEDFD90}"/>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8" name="Right Triangle 2037">
            <a:extLst>
              <a:ext uri="{FF2B5EF4-FFF2-40B4-BE49-F238E27FC236}">
                <a16:creationId xmlns:a16="http://schemas.microsoft.com/office/drawing/2014/main" id="{7879B82B-73B6-4FB8-8C3F-D741B69008BB}"/>
              </a:ext>
            </a:extLst>
          </p:cNvPr>
          <p:cNvSpPr/>
          <p:nvPr/>
        </p:nvSpPr>
        <p:spPr bwMode="gray">
          <a:xfrm>
            <a:off x="4853815" y="1935283"/>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39" name="Right Triangle 2038">
            <a:extLst>
              <a:ext uri="{FF2B5EF4-FFF2-40B4-BE49-F238E27FC236}">
                <a16:creationId xmlns:a16="http://schemas.microsoft.com/office/drawing/2014/main" id="{7EE5363B-53DC-4F89-AAC4-C853D7200D02}"/>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4" name="Right Triangle 2043">
            <a:extLst>
              <a:ext uri="{FF2B5EF4-FFF2-40B4-BE49-F238E27FC236}">
                <a16:creationId xmlns:a16="http://schemas.microsoft.com/office/drawing/2014/main" id="{814F1EB6-F00F-4E71-964F-EF0B01663B34}"/>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6" name="Right Triangle 2045">
            <a:extLst>
              <a:ext uri="{FF2B5EF4-FFF2-40B4-BE49-F238E27FC236}">
                <a16:creationId xmlns:a16="http://schemas.microsoft.com/office/drawing/2014/main" id="{915086CF-7425-481C-86AE-47D5C691F974}"/>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7" name="Right Triangle 2046">
            <a:extLst>
              <a:ext uri="{FF2B5EF4-FFF2-40B4-BE49-F238E27FC236}">
                <a16:creationId xmlns:a16="http://schemas.microsoft.com/office/drawing/2014/main" id="{16B9ABD7-7982-4680-86D4-36A21D276435}"/>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49" name="Right Triangle 2048">
            <a:extLst>
              <a:ext uri="{FF2B5EF4-FFF2-40B4-BE49-F238E27FC236}">
                <a16:creationId xmlns:a16="http://schemas.microsoft.com/office/drawing/2014/main" id="{D8B89FD3-FA21-4F0F-B055-5B666BAA55D2}"/>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050" name="Right Triangle 2049">
            <a:extLst>
              <a:ext uri="{FF2B5EF4-FFF2-40B4-BE49-F238E27FC236}">
                <a16:creationId xmlns:a16="http://schemas.microsoft.com/office/drawing/2014/main" id="{6766A0F2-5896-4389-87A6-23AE2C9D2509}"/>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5" name="Right Triangle 1874">
            <a:extLst>
              <a:ext uri="{FF2B5EF4-FFF2-40B4-BE49-F238E27FC236}">
                <a16:creationId xmlns:a16="http://schemas.microsoft.com/office/drawing/2014/main" id="{5FCC728E-10DD-4481-BA79-219E3F3D4DAC}"/>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78" name="Right Triangle 1877">
            <a:extLst>
              <a:ext uri="{FF2B5EF4-FFF2-40B4-BE49-F238E27FC236}">
                <a16:creationId xmlns:a16="http://schemas.microsoft.com/office/drawing/2014/main" id="{E7CA5C7D-A87F-472A-B875-62495FDEAF5F}"/>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0" name="Right Triangle 1879">
            <a:extLst>
              <a:ext uri="{FF2B5EF4-FFF2-40B4-BE49-F238E27FC236}">
                <a16:creationId xmlns:a16="http://schemas.microsoft.com/office/drawing/2014/main" id="{04BE22E5-646C-4420-BC1C-E6F9E03F4937}"/>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1" name="Right Triangle 1880">
            <a:extLst>
              <a:ext uri="{FF2B5EF4-FFF2-40B4-BE49-F238E27FC236}">
                <a16:creationId xmlns:a16="http://schemas.microsoft.com/office/drawing/2014/main" id="{3CE49CD1-BF2B-4866-AE49-94D6C933631B}"/>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5" name="Right Triangle 1884">
            <a:extLst>
              <a:ext uri="{FF2B5EF4-FFF2-40B4-BE49-F238E27FC236}">
                <a16:creationId xmlns:a16="http://schemas.microsoft.com/office/drawing/2014/main" id="{30AE22E4-EEFF-494C-84F3-421A9FDBED18}"/>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6" name="Right Triangle 1885">
            <a:extLst>
              <a:ext uri="{FF2B5EF4-FFF2-40B4-BE49-F238E27FC236}">
                <a16:creationId xmlns:a16="http://schemas.microsoft.com/office/drawing/2014/main" id="{8874D617-728D-4640-916C-D31B5FBE6E69}"/>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8" name="Right Triangle 1887">
            <a:extLst>
              <a:ext uri="{FF2B5EF4-FFF2-40B4-BE49-F238E27FC236}">
                <a16:creationId xmlns:a16="http://schemas.microsoft.com/office/drawing/2014/main" id="{DC72139E-279F-4070-B381-FB773D9FF72E}"/>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89" name="Right Triangle 1888">
            <a:extLst>
              <a:ext uri="{FF2B5EF4-FFF2-40B4-BE49-F238E27FC236}">
                <a16:creationId xmlns:a16="http://schemas.microsoft.com/office/drawing/2014/main" id="{EDCC7912-1A3E-4D24-9D79-DE041A6E4329}"/>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2" name="Right Triangle 1891">
            <a:extLst>
              <a:ext uri="{FF2B5EF4-FFF2-40B4-BE49-F238E27FC236}">
                <a16:creationId xmlns:a16="http://schemas.microsoft.com/office/drawing/2014/main" id="{F50CC2E1-0834-451A-AA95-EA8855B125D1}"/>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3" name="Right Triangle 1892">
            <a:extLst>
              <a:ext uri="{FF2B5EF4-FFF2-40B4-BE49-F238E27FC236}">
                <a16:creationId xmlns:a16="http://schemas.microsoft.com/office/drawing/2014/main" id="{3817AF85-24A1-47E4-A8F5-759512F8DAA5}"/>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98" name="Right Triangle 1897">
            <a:extLst>
              <a:ext uri="{FF2B5EF4-FFF2-40B4-BE49-F238E27FC236}">
                <a16:creationId xmlns:a16="http://schemas.microsoft.com/office/drawing/2014/main" id="{9D72D80E-C41F-4FA8-838C-1E61BAFFA0C5}"/>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1" name="Right Triangle 1900">
            <a:extLst>
              <a:ext uri="{FF2B5EF4-FFF2-40B4-BE49-F238E27FC236}">
                <a16:creationId xmlns:a16="http://schemas.microsoft.com/office/drawing/2014/main" id="{8C5A9E46-8335-4A0D-A2D7-E2799BA36966}"/>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2" name="Right Triangle 1901">
            <a:extLst>
              <a:ext uri="{FF2B5EF4-FFF2-40B4-BE49-F238E27FC236}">
                <a16:creationId xmlns:a16="http://schemas.microsoft.com/office/drawing/2014/main" id="{4470B8DC-3790-4FAE-85D2-9FF2BD64A934}"/>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4" name="Right Triangle 1903">
            <a:extLst>
              <a:ext uri="{FF2B5EF4-FFF2-40B4-BE49-F238E27FC236}">
                <a16:creationId xmlns:a16="http://schemas.microsoft.com/office/drawing/2014/main" id="{65B4272E-5456-426A-A5DE-6493100A48EC}"/>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09" name="Right Triangle 1908">
            <a:extLst>
              <a:ext uri="{FF2B5EF4-FFF2-40B4-BE49-F238E27FC236}">
                <a16:creationId xmlns:a16="http://schemas.microsoft.com/office/drawing/2014/main" id="{5EE3B165-4273-4820-9E19-8102CA9E567A}"/>
              </a:ext>
            </a:extLst>
          </p:cNvPr>
          <p:cNvSpPr/>
          <p:nvPr/>
        </p:nvSpPr>
        <p:spPr bwMode="gray">
          <a:xfrm flipH="1" flipV="1">
            <a:off x="970817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0" name="Right Triangle 1909">
            <a:extLst>
              <a:ext uri="{FF2B5EF4-FFF2-40B4-BE49-F238E27FC236}">
                <a16:creationId xmlns:a16="http://schemas.microsoft.com/office/drawing/2014/main" id="{F1F9E406-4998-4025-8A7A-BFEB88E3BFE7}"/>
              </a:ext>
            </a:extLst>
          </p:cNvPr>
          <p:cNvSpPr/>
          <p:nvPr/>
        </p:nvSpPr>
        <p:spPr bwMode="gray">
          <a:xfrm rot="10800000" flipH="1" flipV="1">
            <a:off x="9708176"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2" name="Right Triangle 1911">
            <a:extLst>
              <a:ext uri="{FF2B5EF4-FFF2-40B4-BE49-F238E27FC236}">
                <a16:creationId xmlns:a16="http://schemas.microsoft.com/office/drawing/2014/main" id="{C18674EB-E4BE-4A58-AB79-6A9E06C3C4FF}"/>
              </a:ext>
            </a:extLst>
          </p:cNvPr>
          <p:cNvSpPr/>
          <p:nvPr/>
        </p:nvSpPr>
        <p:spPr bwMode="gray">
          <a:xfrm rot="10800000" flipH="1">
            <a:off x="9708175"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5" name="Right Triangle 1914">
            <a:extLst>
              <a:ext uri="{FF2B5EF4-FFF2-40B4-BE49-F238E27FC236}">
                <a16:creationId xmlns:a16="http://schemas.microsoft.com/office/drawing/2014/main" id="{6D5BE61D-BDBA-4391-99B9-65051A307B70}"/>
              </a:ext>
            </a:extLst>
          </p:cNvPr>
          <p:cNvSpPr/>
          <p:nvPr/>
        </p:nvSpPr>
        <p:spPr bwMode="gray">
          <a:xfrm flipH="1">
            <a:off x="9708175"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16" name="Right Triangle 1915">
            <a:extLst>
              <a:ext uri="{FF2B5EF4-FFF2-40B4-BE49-F238E27FC236}">
                <a16:creationId xmlns:a16="http://schemas.microsoft.com/office/drawing/2014/main" id="{05ED0F0E-8D28-4555-9217-CB6761C745B3}"/>
              </a:ext>
            </a:extLst>
          </p:cNvPr>
          <p:cNvSpPr/>
          <p:nvPr/>
        </p:nvSpPr>
        <p:spPr bwMode="gray">
          <a:xfrm rot="10800000" flipH="1">
            <a:off x="9708175"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9" name="Freeform: Shape 228">
            <a:extLst>
              <a:ext uri="{FF2B5EF4-FFF2-40B4-BE49-F238E27FC236}">
                <a16:creationId xmlns:a16="http://schemas.microsoft.com/office/drawing/2014/main" id="{AC5E1B3C-46B3-4CFA-9D39-CCA736118F51}"/>
              </a:ext>
            </a:extLst>
          </p:cNvPr>
          <p:cNvSpPr/>
          <p:nvPr/>
        </p:nvSpPr>
        <p:spPr bwMode="gray">
          <a:xfrm flipH="1">
            <a:off x="11651991" y="3880558"/>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8" name="Freeform: Shape 227">
            <a:extLst>
              <a:ext uri="{FF2B5EF4-FFF2-40B4-BE49-F238E27FC236}">
                <a16:creationId xmlns:a16="http://schemas.microsoft.com/office/drawing/2014/main" id="{19FA3AA0-F2EF-437E-ADCE-048194A33E72}"/>
              </a:ext>
            </a:extLst>
          </p:cNvPr>
          <p:cNvSpPr/>
          <p:nvPr/>
        </p:nvSpPr>
        <p:spPr bwMode="gray">
          <a:xfrm flipH="1">
            <a:off x="11654562" y="3881844"/>
            <a:ext cx="545060"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5" name="Freeform: Shape 224">
            <a:extLst>
              <a:ext uri="{FF2B5EF4-FFF2-40B4-BE49-F238E27FC236}">
                <a16:creationId xmlns:a16="http://schemas.microsoft.com/office/drawing/2014/main" id="{FDF9BFF8-7F41-48EA-A947-A6BBD48D6F33}"/>
              </a:ext>
            </a:extLst>
          </p:cNvPr>
          <p:cNvSpPr/>
          <p:nvPr/>
        </p:nvSpPr>
        <p:spPr bwMode="gray">
          <a:xfrm flipH="1">
            <a:off x="11651989" y="2365740"/>
            <a:ext cx="547633"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3" name="Freeform: Shape 222">
            <a:extLst>
              <a:ext uri="{FF2B5EF4-FFF2-40B4-BE49-F238E27FC236}">
                <a16:creationId xmlns:a16="http://schemas.microsoft.com/office/drawing/2014/main" id="{B0AC770F-5A24-4AA8-AF5E-FC8750033853}"/>
              </a:ext>
            </a:extLst>
          </p:cNvPr>
          <p:cNvSpPr/>
          <p:nvPr/>
        </p:nvSpPr>
        <p:spPr bwMode="gray">
          <a:xfrm flipH="1">
            <a:off x="11653276" y="3334354"/>
            <a:ext cx="546346"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2" name="Freeform: Shape 221">
            <a:extLst>
              <a:ext uri="{FF2B5EF4-FFF2-40B4-BE49-F238E27FC236}">
                <a16:creationId xmlns:a16="http://schemas.microsoft.com/office/drawing/2014/main" id="{DDD7B8D0-1B08-4A21-B557-E83E4BA75602}"/>
              </a:ext>
            </a:extLst>
          </p:cNvPr>
          <p:cNvSpPr/>
          <p:nvPr/>
        </p:nvSpPr>
        <p:spPr bwMode="gray">
          <a:xfrm flipH="1">
            <a:off x="11651991"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21" name="Freeform: Shape 220">
            <a:extLst>
              <a:ext uri="{FF2B5EF4-FFF2-40B4-BE49-F238E27FC236}">
                <a16:creationId xmlns:a16="http://schemas.microsoft.com/office/drawing/2014/main" id="{CB5A6C26-DA04-4828-AA42-EBCEF28748D0}"/>
              </a:ext>
            </a:extLst>
          </p:cNvPr>
          <p:cNvSpPr/>
          <p:nvPr/>
        </p:nvSpPr>
        <p:spPr bwMode="gray">
          <a:xfrm flipH="1">
            <a:off x="11651991" y="3881844"/>
            <a:ext cx="547632"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8" name="Freeform: Shape 217">
            <a:extLst>
              <a:ext uri="{FF2B5EF4-FFF2-40B4-BE49-F238E27FC236}">
                <a16:creationId xmlns:a16="http://schemas.microsoft.com/office/drawing/2014/main" id="{88159924-FDA3-448C-8010-DBEF3EB85746}"/>
              </a:ext>
            </a:extLst>
          </p:cNvPr>
          <p:cNvSpPr/>
          <p:nvPr userDrawn="1"/>
        </p:nvSpPr>
        <p:spPr bwMode="gray">
          <a:xfrm rot="10800000" flipH="1">
            <a:off x="11651991" y="3880557"/>
            <a:ext cx="2572" cy="1286"/>
          </a:xfrm>
          <a:custGeom>
            <a:avLst/>
            <a:gdLst>
              <a:gd name="connsiteX0" fmla="*/ 1285 w 2571"/>
              <a:gd name="connsiteY0" fmla="*/ 1286 h 1286"/>
              <a:gd name="connsiteX1" fmla="*/ 2571 w 2571"/>
              <a:gd name="connsiteY1" fmla="*/ 0 h 1286"/>
              <a:gd name="connsiteX2" fmla="*/ 0 w 2571"/>
              <a:gd name="connsiteY2" fmla="*/ 0 h 1286"/>
              <a:gd name="connsiteX3" fmla="*/ 0 w 2571"/>
              <a:gd name="connsiteY3" fmla="*/ 1 h 1286"/>
              <a:gd name="connsiteX4" fmla="*/ 1285 w 2571"/>
              <a:gd name="connsiteY4" fmla="*/ 1286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5" y="1286"/>
                </a:moveTo>
                <a:lnTo>
                  <a:pt x="2571" y="0"/>
                </a:lnTo>
                <a:lnTo>
                  <a:pt x="0" y="0"/>
                </a:lnTo>
                <a:lnTo>
                  <a:pt x="0" y="1"/>
                </a:lnTo>
                <a:lnTo>
                  <a:pt x="1285" y="1286"/>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7" name="Freeform: Shape 216">
            <a:extLst>
              <a:ext uri="{FF2B5EF4-FFF2-40B4-BE49-F238E27FC236}">
                <a16:creationId xmlns:a16="http://schemas.microsoft.com/office/drawing/2014/main" id="{969C33E1-B136-43CD-AE39-A5CBB8735844}"/>
              </a:ext>
            </a:extLst>
          </p:cNvPr>
          <p:cNvSpPr/>
          <p:nvPr userDrawn="1"/>
        </p:nvSpPr>
        <p:spPr bwMode="gray">
          <a:xfrm rot="10800000" flipH="1">
            <a:off x="11654561" y="3881843"/>
            <a:ext cx="543790" cy="543648"/>
          </a:xfrm>
          <a:custGeom>
            <a:avLst/>
            <a:gdLst>
              <a:gd name="connsiteX0" fmla="*/ 0 w 543648"/>
              <a:gd name="connsiteY0" fmla="*/ 543648 h 543648"/>
              <a:gd name="connsiteX1" fmla="*/ 543648 w 543648"/>
              <a:gd name="connsiteY1" fmla="*/ 543648 h 543648"/>
              <a:gd name="connsiteX2" fmla="*/ 543648 w 543648"/>
              <a:gd name="connsiteY2" fmla="*/ 0 h 543648"/>
              <a:gd name="connsiteX3" fmla="*/ 0 w 543648"/>
              <a:gd name="connsiteY3" fmla="*/ 543648 h 543648"/>
            </a:gdLst>
            <a:ahLst/>
            <a:cxnLst>
              <a:cxn ang="0">
                <a:pos x="connsiteX0" y="connsiteY0"/>
              </a:cxn>
              <a:cxn ang="0">
                <a:pos x="connsiteX1" y="connsiteY1"/>
              </a:cxn>
              <a:cxn ang="0">
                <a:pos x="connsiteX2" y="connsiteY2"/>
              </a:cxn>
              <a:cxn ang="0">
                <a:pos x="connsiteX3" y="connsiteY3"/>
              </a:cxn>
            </a:cxnLst>
            <a:rect l="l" t="t" r="r" b="b"/>
            <a:pathLst>
              <a:path w="543648" h="543648">
                <a:moveTo>
                  <a:pt x="0" y="543648"/>
                </a:moveTo>
                <a:lnTo>
                  <a:pt x="543648" y="543648"/>
                </a:lnTo>
                <a:lnTo>
                  <a:pt x="543648" y="0"/>
                </a:lnTo>
                <a:lnTo>
                  <a:pt x="0" y="543648"/>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4" name="Freeform: Shape 213">
            <a:extLst>
              <a:ext uri="{FF2B5EF4-FFF2-40B4-BE49-F238E27FC236}">
                <a16:creationId xmlns:a16="http://schemas.microsoft.com/office/drawing/2014/main" id="{C90144CD-CCF9-4EFE-84E7-014729DB2848}"/>
              </a:ext>
            </a:extLst>
          </p:cNvPr>
          <p:cNvSpPr/>
          <p:nvPr userDrawn="1"/>
        </p:nvSpPr>
        <p:spPr bwMode="gray">
          <a:xfrm rot="10800000" flipH="1">
            <a:off x="11651989" y="1942028"/>
            <a:ext cx="546362" cy="971203"/>
          </a:xfrm>
          <a:custGeom>
            <a:avLst/>
            <a:gdLst>
              <a:gd name="connsiteX0" fmla="*/ 0 w 546220"/>
              <a:gd name="connsiteY0" fmla="*/ 971203 h 971203"/>
              <a:gd name="connsiteX1" fmla="*/ 546220 w 546220"/>
              <a:gd name="connsiteY1" fmla="*/ 971203 h 971203"/>
              <a:gd name="connsiteX2" fmla="*/ 546220 w 546220"/>
              <a:gd name="connsiteY2" fmla="*/ 546220 h 971203"/>
              <a:gd name="connsiteX3" fmla="*/ 0 w 546220"/>
              <a:gd name="connsiteY3" fmla="*/ 0 h 971203"/>
              <a:gd name="connsiteX4" fmla="*/ 0 w 546220"/>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20" h="971203">
                <a:moveTo>
                  <a:pt x="0" y="971203"/>
                </a:moveTo>
                <a:lnTo>
                  <a:pt x="546220" y="971203"/>
                </a:lnTo>
                <a:lnTo>
                  <a:pt x="546220" y="54622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3" name="Freeform: Shape 212">
            <a:extLst>
              <a:ext uri="{FF2B5EF4-FFF2-40B4-BE49-F238E27FC236}">
                <a16:creationId xmlns:a16="http://schemas.microsoft.com/office/drawing/2014/main" id="{4B31D812-5C48-4B80-8E11-C181C38366FA}"/>
              </a:ext>
            </a:extLst>
          </p:cNvPr>
          <p:cNvSpPr/>
          <p:nvPr userDrawn="1"/>
        </p:nvSpPr>
        <p:spPr bwMode="gray">
          <a:xfrm rot="10800000" flipH="1">
            <a:off x="11653275" y="3335623"/>
            <a:ext cx="545076" cy="546220"/>
          </a:xfrm>
          <a:custGeom>
            <a:avLst/>
            <a:gdLst>
              <a:gd name="connsiteX0" fmla="*/ 544934 w 544934"/>
              <a:gd name="connsiteY0" fmla="*/ 546220 h 546220"/>
              <a:gd name="connsiteX1" fmla="*/ 544934 w 544934"/>
              <a:gd name="connsiteY1" fmla="*/ 0 h 546220"/>
              <a:gd name="connsiteX2" fmla="*/ 1286 w 544934"/>
              <a:gd name="connsiteY2" fmla="*/ 0 h 546220"/>
              <a:gd name="connsiteX3" fmla="*/ 0 w 544934"/>
              <a:gd name="connsiteY3" fmla="*/ 1286 h 546220"/>
              <a:gd name="connsiteX4" fmla="*/ 544934 w 544934"/>
              <a:gd name="connsiteY4" fmla="*/ 546220 h 5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34" h="546220">
                <a:moveTo>
                  <a:pt x="544934" y="546220"/>
                </a:moveTo>
                <a:lnTo>
                  <a:pt x="544934" y="0"/>
                </a:lnTo>
                <a:lnTo>
                  <a:pt x="1286" y="0"/>
                </a:lnTo>
                <a:lnTo>
                  <a:pt x="0" y="1286"/>
                </a:lnTo>
                <a:lnTo>
                  <a:pt x="544934" y="54622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2" name="Freeform: Shape 211">
            <a:extLst>
              <a:ext uri="{FF2B5EF4-FFF2-40B4-BE49-F238E27FC236}">
                <a16:creationId xmlns:a16="http://schemas.microsoft.com/office/drawing/2014/main" id="{A9F0B558-8DF2-447D-B052-3931855F11FC}"/>
              </a:ext>
            </a:extLst>
          </p:cNvPr>
          <p:cNvSpPr/>
          <p:nvPr userDrawn="1"/>
        </p:nvSpPr>
        <p:spPr bwMode="gray">
          <a:xfrm rot="10800000" flipH="1">
            <a:off x="11651991" y="3879272"/>
            <a:ext cx="1285" cy="2570"/>
          </a:xfrm>
          <a:custGeom>
            <a:avLst/>
            <a:gdLst>
              <a:gd name="connsiteX0" fmla="*/ 0 w 1285"/>
              <a:gd name="connsiteY0" fmla="*/ 2570 h 2570"/>
              <a:gd name="connsiteX1" fmla="*/ 1285 w 1285"/>
              <a:gd name="connsiteY1" fmla="*/ 1285 h 2570"/>
              <a:gd name="connsiteX2" fmla="*/ 0 w 1285"/>
              <a:gd name="connsiteY2" fmla="*/ 0 h 2570"/>
              <a:gd name="connsiteX3" fmla="*/ 0 w 1285"/>
              <a:gd name="connsiteY3" fmla="*/ 2570 h 2570"/>
            </a:gdLst>
            <a:ahLst/>
            <a:cxnLst>
              <a:cxn ang="0">
                <a:pos x="connsiteX0" y="connsiteY0"/>
              </a:cxn>
              <a:cxn ang="0">
                <a:pos x="connsiteX1" y="connsiteY1"/>
              </a:cxn>
              <a:cxn ang="0">
                <a:pos x="connsiteX2" y="connsiteY2"/>
              </a:cxn>
              <a:cxn ang="0">
                <a:pos x="connsiteX3" y="connsiteY3"/>
              </a:cxn>
            </a:cxnLst>
            <a:rect l="l" t="t" r="r" b="b"/>
            <a:pathLst>
              <a:path w="1285" h="2570">
                <a:moveTo>
                  <a:pt x="0" y="2570"/>
                </a:moveTo>
                <a:lnTo>
                  <a:pt x="1285" y="1285"/>
                </a:lnTo>
                <a:lnTo>
                  <a:pt x="0" y="0"/>
                </a:lnTo>
                <a:lnTo>
                  <a:pt x="0" y="257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211" name="Freeform: Shape 210">
            <a:extLst>
              <a:ext uri="{FF2B5EF4-FFF2-40B4-BE49-F238E27FC236}">
                <a16:creationId xmlns:a16="http://schemas.microsoft.com/office/drawing/2014/main" id="{DCA9266A-3540-4755-B797-3A415AFFB846}"/>
              </a:ext>
            </a:extLst>
          </p:cNvPr>
          <p:cNvSpPr/>
          <p:nvPr userDrawn="1"/>
        </p:nvSpPr>
        <p:spPr bwMode="gray">
          <a:xfrm rot="10800000" flipH="1">
            <a:off x="11651991" y="3881843"/>
            <a:ext cx="546361" cy="968632"/>
          </a:xfrm>
          <a:custGeom>
            <a:avLst/>
            <a:gdLst>
              <a:gd name="connsiteX0" fmla="*/ 0 w 546219"/>
              <a:gd name="connsiteY0" fmla="*/ 968632 h 968632"/>
              <a:gd name="connsiteX1" fmla="*/ 2571 w 546219"/>
              <a:gd name="connsiteY1" fmla="*/ 968632 h 968632"/>
              <a:gd name="connsiteX2" fmla="*/ 546219 w 546219"/>
              <a:gd name="connsiteY2" fmla="*/ 424984 h 968632"/>
              <a:gd name="connsiteX3" fmla="*/ 546219 w 546219"/>
              <a:gd name="connsiteY3" fmla="*/ 0 h 968632"/>
              <a:gd name="connsiteX4" fmla="*/ 0 w 546219"/>
              <a:gd name="connsiteY4" fmla="*/ 0 h 968632"/>
              <a:gd name="connsiteX5" fmla="*/ 0 w 546219"/>
              <a:gd name="connsiteY5" fmla="*/ 968632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68632">
                <a:moveTo>
                  <a:pt x="0" y="968632"/>
                </a:moveTo>
                <a:lnTo>
                  <a:pt x="2571" y="968632"/>
                </a:lnTo>
                <a:lnTo>
                  <a:pt x="546219" y="424984"/>
                </a:lnTo>
                <a:lnTo>
                  <a:pt x="546219" y="0"/>
                </a:lnTo>
                <a:lnTo>
                  <a:pt x="0" y="0"/>
                </a:lnTo>
                <a:lnTo>
                  <a:pt x="0" y="968632"/>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29" name="Right Triangle 1928">
            <a:extLst>
              <a:ext uri="{FF2B5EF4-FFF2-40B4-BE49-F238E27FC236}">
                <a16:creationId xmlns:a16="http://schemas.microsoft.com/office/drawing/2014/main" id="{1A17EDC8-CE1B-4CD2-8335-693D7D36208D}"/>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0" name="Right Triangle 1929">
            <a:extLst>
              <a:ext uri="{FF2B5EF4-FFF2-40B4-BE49-F238E27FC236}">
                <a16:creationId xmlns:a16="http://schemas.microsoft.com/office/drawing/2014/main" id="{32211C5B-F93E-46B8-91F9-81B3CC430F4A}"/>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2" name="Right Triangle 1931">
            <a:extLst>
              <a:ext uri="{FF2B5EF4-FFF2-40B4-BE49-F238E27FC236}">
                <a16:creationId xmlns:a16="http://schemas.microsoft.com/office/drawing/2014/main" id="{C354B561-AC71-4339-9C52-AF1DD5D8E84E}"/>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3" name="Right Triangle 1932">
            <a:extLst>
              <a:ext uri="{FF2B5EF4-FFF2-40B4-BE49-F238E27FC236}">
                <a16:creationId xmlns:a16="http://schemas.microsoft.com/office/drawing/2014/main" id="{F5BEC7E4-9BF3-4726-9719-B4AD64A02B4E}"/>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5" name="Right Triangle 1934">
            <a:extLst>
              <a:ext uri="{FF2B5EF4-FFF2-40B4-BE49-F238E27FC236}">
                <a16:creationId xmlns:a16="http://schemas.microsoft.com/office/drawing/2014/main" id="{DE653FB1-2AF9-4CE6-A301-ED6C510FA426}"/>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36" name="Right Triangle 1935">
            <a:extLst>
              <a:ext uri="{FF2B5EF4-FFF2-40B4-BE49-F238E27FC236}">
                <a16:creationId xmlns:a16="http://schemas.microsoft.com/office/drawing/2014/main" id="{F1410CEB-F7C1-4F72-A067-D9EA57311881}"/>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0" name="Right Triangle 1939">
            <a:extLst>
              <a:ext uri="{FF2B5EF4-FFF2-40B4-BE49-F238E27FC236}">
                <a16:creationId xmlns:a16="http://schemas.microsoft.com/office/drawing/2014/main" id="{7D3E491A-0D22-4238-B3A1-3B24622C460F}"/>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1" name="Right Triangle 1940">
            <a:extLst>
              <a:ext uri="{FF2B5EF4-FFF2-40B4-BE49-F238E27FC236}">
                <a16:creationId xmlns:a16="http://schemas.microsoft.com/office/drawing/2014/main" id="{3375337F-16F5-42A7-9F6E-F6C29C0A1F13}"/>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4" name="Right Triangle 1943">
            <a:extLst>
              <a:ext uri="{FF2B5EF4-FFF2-40B4-BE49-F238E27FC236}">
                <a16:creationId xmlns:a16="http://schemas.microsoft.com/office/drawing/2014/main" id="{3BF4CE44-35C7-4950-9407-D01B1056BDA9}"/>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5" name="Right Triangle 1944">
            <a:extLst>
              <a:ext uri="{FF2B5EF4-FFF2-40B4-BE49-F238E27FC236}">
                <a16:creationId xmlns:a16="http://schemas.microsoft.com/office/drawing/2014/main" id="{88C4A149-5042-458D-861D-516DF9C62184}"/>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8" name="Right Triangle 1947">
            <a:extLst>
              <a:ext uri="{FF2B5EF4-FFF2-40B4-BE49-F238E27FC236}">
                <a16:creationId xmlns:a16="http://schemas.microsoft.com/office/drawing/2014/main" id="{B1E84913-8781-4BF2-A9B8-3F93C2ED5B44}"/>
              </a:ext>
            </a:extLst>
          </p:cNvPr>
          <p:cNvSpPr/>
          <p:nvPr/>
        </p:nvSpPr>
        <p:spPr bwMode="gray">
          <a:xfrm>
            <a:off x="4853815"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49" name="Right Triangle 1948">
            <a:extLst>
              <a:ext uri="{FF2B5EF4-FFF2-40B4-BE49-F238E27FC236}">
                <a16:creationId xmlns:a16="http://schemas.microsoft.com/office/drawing/2014/main" id="{92238CB4-814A-4247-9BA6-25C7C4F20C40}"/>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4" name="Right Triangle 1953">
            <a:extLst>
              <a:ext uri="{FF2B5EF4-FFF2-40B4-BE49-F238E27FC236}">
                <a16:creationId xmlns:a16="http://schemas.microsoft.com/office/drawing/2014/main" id="{F97D4B2A-624C-4F0B-A240-99FAF3ED0363}"/>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6" name="Right Triangle 1955">
            <a:extLst>
              <a:ext uri="{FF2B5EF4-FFF2-40B4-BE49-F238E27FC236}">
                <a16:creationId xmlns:a16="http://schemas.microsoft.com/office/drawing/2014/main" id="{08471D48-809B-47B7-ADF7-31302F343639}"/>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7" name="Right Triangle 1956">
            <a:extLst>
              <a:ext uri="{FF2B5EF4-FFF2-40B4-BE49-F238E27FC236}">
                <a16:creationId xmlns:a16="http://schemas.microsoft.com/office/drawing/2014/main" id="{5FBBD2AD-7E7A-4AF8-ADE7-5917EB76A144}"/>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59" name="Right Triangle 1958">
            <a:extLst>
              <a:ext uri="{FF2B5EF4-FFF2-40B4-BE49-F238E27FC236}">
                <a16:creationId xmlns:a16="http://schemas.microsoft.com/office/drawing/2014/main" id="{221563F9-8BA0-454A-A09A-8E732A94465F}"/>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960" name="Right Triangle 1959">
            <a:extLst>
              <a:ext uri="{FF2B5EF4-FFF2-40B4-BE49-F238E27FC236}">
                <a16:creationId xmlns:a16="http://schemas.microsoft.com/office/drawing/2014/main" id="{8F694D62-B3D5-45BE-8E68-322292921C60}"/>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695" name="Rectangle 1694">
            <a:extLst>
              <a:ext uri="{FF2B5EF4-FFF2-40B4-BE49-F238E27FC236}">
                <a16:creationId xmlns:a16="http://schemas.microsoft.com/office/drawing/2014/main" id="{CF0B000B-1602-4E1A-8914-3360980A796A}"/>
              </a:ext>
            </a:extLst>
          </p:cNvPr>
          <p:cNvSpPr/>
          <p:nvPr/>
        </p:nvSpPr>
        <p:spPr bwMode="gray">
          <a:xfrm>
            <a:off x="2908" y="1942027"/>
            <a:ext cx="4850906" cy="2908450"/>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1698" name="Right Triangle 1697">
            <a:extLst>
              <a:ext uri="{FF2B5EF4-FFF2-40B4-BE49-F238E27FC236}">
                <a16:creationId xmlns:a16="http://schemas.microsoft.com/office/drawing/2014/main" id="{8A967AB6-1A35-4BA9-B02C-1987FF6DF036}"/>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1" name="Right Triangle 1700">
            <a:extLst>
              <a:ext uri="{FF2B5EF4-FFF2-40B4-BE49-F238E27FC236}">
                <a16:creationId xmlns:a16="http://schemas.microsoft.com/office/drawing/2014/main" id="{65BEB17A-3527-47DA-B83A-44D0DE236CCA}"/>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3" name="Right Triangle 1702">
            <a:extLst>
              <a:ext uri="{FF2B5EF4-FFF2-40B4-BE49-F238E27FC236}">
                <a16:creationId xmlns:a16="http://schemas.microsoft.com/office/drawing/2014/main" id="{075412DE-7A4B-4274-B4F3-F3723B393212}"/>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4" name="Right Triangle 1703">
            <a:extLst>
              <a:ext uri="{FF2B5EF4-FFF2-40B4-BE49-F238E27FC236}">
                <a16:creationId xmlns:a16="http://schemas.microsoft.com/office/drawing/2014/main" id="{94D95818-DDBE-4E10-B3B5-517E8DB9AD54}"/>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8" name="Right Triangle 1707">
            <a:extLst>
              <a:ext uri="{FF2B5EF4-FFF2-40B4-BE49-F238E27FC236}">
                <a16:creationId xmlns:a16="http://schemas.microsoft.com/office/drawing/2014/main" id="{B48F1ECF-5DCA-4DD5-ABA6-B080228C92B6}"/>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09" name="Right Triangle 1708">
            <a:extLst>
              <a:ext uri="{FF2B5EF4-FFF2-40B4-BE49-F238E27FC236}">
                <a16:creationId xmlns:a16="http://schemas.microsoft.com/office/drawing/2014/main" id="{5C85BD51-83F7-4323-B529-4720D347A7F1}"/>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1" name="Right Triangle 1710">
            <a:extLst>
              <a:ext uri="{FF2B5EF4-FFF2-40B4-BE49-F238E27FC236}">
                <a16:creationId xmlns:a16="http://schemas.microsoft.com/office/drawing/2014/main" id="{8F90C316-3E5C-4804-9F3A-269CB3F78CC7}"/>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2" name="Right Triangle 1711">
            <a:extLst>
              <a:ext uri="{FF2B5EF4-FFF2-40B4-BE49-F238E27FC236}">
                <a16:creationId xmlns:a16="http://schemas.microsoft.com/office/drawing/2014/main" id="{AD24879C-6330-40AC-B990-9E00C001F11C}"/>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5" name="Right Triangle 1714">
            <a:extLst>
              <a:ext uri="{FF2B5EF4-FFF2-40B4-BE49-F238E27FC236}">
                <a16:creationId xmlns:a16="http://schemas.microsoft.com/office/drawing/2014/main" id="{B3C2894D-717C-4C61-9CF6-EAA63EBFD4F8}"/>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16" name="Right Triangle 1715">
            <a:extLst>
              <a:ext uri="{FF2B5EF4-FFF2-40B4-BE49-F238E27FC236}">
                <a16:creationId xmlns:a16="http://schemas.microsoft.com/office/drawing/2014/main" id="{F9464778-02DF-4573-9DBF-1E10BCA9673E}"/>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1" name="Right Triangle 1720">
            <a:extLst>
              <a:ext uri="{FF2B5EF4-FFF2-40B4-BE49-F238E27FC236}">
                <a16:creationId xmlns:a16="http://schemas.microsoft.com/office/drawing/2014/main" id="{C7EA8E37-7EEC-4358-8695-4EC9D0C5BA34}"/>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4" name="Right Triangle 1723">
            <a:extLst>
              <a:ext uri="{FF2B5EF4-FFF2-40B4-BE49-F238E27FC236}">
                <a16:creationId xmlns:a16="http://schemas.microsoft.com/office/drawing/2014/main" id="{60949105-9A34-4BC1-9978-C6B2FFBF0256}"/>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5" name="Right Triangle 1724">
            <a:extLst>
              <a:ext uri="{FF2B5EF4-FFF2-40B4-BE49-F238E27FC236}">
                <a16:creationId xmlns:a16="http://schemas.microsoft.com/office/drawing/2014/main" id="{547950FC-DFEB-4A82-9A35-B44D1EE3CE1D}"/>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27" name="Right Triangle 1726">
            <a:extLst>
              <a:ext uri="{FF2B5EF4-FFF2-40B4-BE49-F238E27FC236}">
                <a16:creationId xmlns:a16="http://schemas.microsoft.com/office/drawing/2014/main" id="{5A9B53D1-7AD2-4A7F-B91E-BCC2DC20EA4F}"/>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1" name="Right Triangle 1730">
            <a:extLst>
              <a:ext uri="{FF2B5EF4-FFF2-40B4-BE49-F238E27FC236}">
                <a16:creationId xmlns:a16="http://schemas.microsoft.com/office/drawing/2014/main" id="{01CD94E0-0488-4EC6-A6F3-ADBE8B1F213B}"/>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2" name="Right Triangle 1731">
            <a:extLst>
              <a:ext uri="{FF2B5EF4-FFF2-40B4-BE49-F238E27FC236}">
                <a16:creationId xmlns:a16="http://schemas.microsoft.com/office/drawing/2014/main" id="{BFC1ADAC-57C0-402C-9D6C-09B69D1036E0}"/>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5" name="Right Triangle 1734">
            <a:extLst>
              <a:ext uri="{FF2B5EF4-FFF2-40B4-BE49-F238E27FC236}">
                <a16:creationId xmlns:a16="http://schemas.microsoft.com/office/drawing/2014/main" id="{62E7957D-308B-4C70-BC13-C5ECACED85B2}"/>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6" name="Right Triangle 1735">
            <a:extLst>
              <a:ext uri="{FF2B5EF4-FFF2-40B4-BE49-F238E27FC236}">
                <a16:creationId xmlns:a16="http://schemas.microsoft.com/office/drawing/2014/main" id="{616EC3B2-7AE3-4B29-9B6F-09EC1F376CD5}"/>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39" name="Right Triangle 1738">
            <a:extLst>
              <a:ext uri="{FF2B5EF4-FFF2-40B4-BE49-F238E27FC236}">
                <a16:creationId xmlns:a16="http://schemas.microsoft.com/office/drawing/2014/main" id="{B314C31D-AEF2-4F11-9551-DBA6BB14A6F0}"/>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0" name="Right Triangle 1739">
            <a:extLst>
              <a:ext uri="{FF2B5EF4-FFF2-40B4-BE49-F238E27FC236}">
                <a16:creationId xmlns:a16="http://schemas.microsoft.com/office/drawing/2014/main" id="{62D194F1-0E45-4236-BB06-134026EFBB07}"/>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5" name="Right Triangle 1744">
            <a:extLst>
              <a:ext uri="{FF2B5EF4-FFF2-40B4-BE49-F238E27FC236}">
                <a16:creationId xmlns:a16="http://schemas.microsoft.com/office/drawing/2014/main" id="{FEC0DCDF-2BB5-4C71-B14B-D27E85DF2037}"/>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7" name="Right Triangle 1746">
            <a:extLst>
              <a:ext uri="{FF2B5EF4-FFF2-40B4-BE49-F238E27FC236}">
                <a16:creationId xmlns:a16="http://schemas.microsoft.com/office/drawing/2014/main" id="{123E3930-5F73-4D7E-9814-DB1AB9CAFE29}"/>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48" name="Right Triangle 1747">
            <a:extLst>
              <a:ext uri="{FF2B5EF4-FFF2-40B4-BE49-F238E27FC236}">
                <a16:creationId xmlns:a16="http://schemas.microsoft.com/office/drawing/2014/main" id="{25BBDDF8-B4A2-44F5-9832-686BBCDD8A8A}"/>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0" name="Right Triangle 1749">
            <a:extLst>
              <a:ext uri="{FF2B5EF4-FFF2-40B4-BE49-F238E27FC236}">
                <a16:creationId xmlns:a16="http://schemas.microsoft.com/office/drawing/2014/main" id="{189C5DF1-553A-43D6-B22E-1A2D2577EBF7}"/>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1" name="Right Triangle 1750">
            <a:extLst>
              <a:ext uri="{FF2B5EF4-FFF2-40B4-BE49-F238E27FC236}">
                <a16:creationId xmlns:a16="http://schemas.microsoft.com/office/drawing/2014/main" id="{B9253246-D884-404B-86EE-1D175BF07061}"/>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6" name="Right Triangle 1755">
            <a:extLst>
              <a:ext uri="{FF2B5EF4-FFF2-40B4-BE49-F238E27FC236}">
                <a16:creationId xmlns:a16="http://schemas.microsoft.com/office/drawing/2014/main" id="{F6B5048F-B969-40B2-A297-03F167D9C592}"/>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59" name="Right Triangle 1758">
            <a:extLst>
              <a:ext uri="{FF2B5EF4-FFF2-40B4-BE49-F238E27FC236}">
                <a16:creationId xmlns:a16="http://schemas.microsoft.com/office/drawing/2014/main" id="{76B68CF3-797A-4A0F-95DD-AA15E03B2A61}"/>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1" name="Right Triangle 1760">
            <a:extLst>
              <a:ext uri="{FF2B5EF4-FFF2-40B4-BE49-F238E27FC236}">
                <a16:creationId xmlns:a16="http://schemas.microsoft.com/office/drawing/2014/main" id="{17359F58-764B-474C-9743-FFAFD928E08E}"/>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2" name="Right Triangle 1761">
            <a:extLst>
              <a:ext uri="{FF2B5EF4-FFF2-40B4-BE49-F238E27FC236}">
                <a16:creationId xmlns:a16="http://schemas.microsoft.com/office/drawing/2014/main" id="{E5066427-10CE-44BA-925E-99D54F680A6A}"/>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6" name="Right Triangle 1765">
            <a:extLst>
              <a:ext uri="{FF2B5EF4-FFF2-40B4-BE49-F238E27FC236}">
                <a16:creationId xmlns:a16="http://schemas.microsoft.com/office/drawing/2014/main" id="{6E03E546-B9E5-4113-896A-6831698A37F0}"/>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7" name="Right Triangle 1766">
            <a:extLst>
              <a:ext uri="{FF2B5EF4-FFF2-40B4-BE49-F238E27FC236}">
                <a16:creationId xmlns:a16="http://schemas.microsoft.com/office/drawing/2014/main" id="{857595F5-5247-4EA2-BF3C-80539311BD58}"/>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69" name="Right Triangle 1768">
            <a:extLst>
              <a:ext uri="{FF2B5EF4-FFF2-40B4-BE49-F238E27FC236}">
                <a16:creationId xmlns:a16="http://schemas.microsoft.com/office/drawing/2014/main" id="{D0280349-4488-4EE2-BF79-03EF7DFA60FF}"/>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0" name="Right Triangle 1769">
            <a:extLst>
              <a:ext uri="{FF2B5EF4-FFF2-40B4-BE49-F238E27FC236}">
                <a16:creationId xmlns:a16="http://schemas.microsoft.com/office/drawing/2014/main" id="{AA2239CF-E830-4D23-9B25-93D76A21A76C}"/>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3" name="Right Triangle 1772">
            <a:extLst>
              <a:ext uri="{FF2B5EF4-FFF2-40B4-BE49-F238E27FC236}">
                <a16:creationId xmlns:a16="http://schemas.microsoft.com/office/drawing/2014/main" id="{54587AE8-6E60-4E6A-BDB9-B4DFEAA2CE63}"/>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4" name="Right Triangle 1773">
            <a:extLst>
              <a:ext uri="{FF2B5EF4-FFF2-40B4-BE49-F238E27FC236}">
                <a16:creationId xmlns:a16="http://schemas.microsoft.com/office/drawing/2014/main" id="{7A64C8D6-AB8C-4C78-B679-F2D9C7D220DF}"/>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79" name="Right Triangle 1778">
            <a:extLst>
              <a:ext uri="{FF2B5EF4-FFF2-40B4-BE49-F238E27FC236}">
                <a16:creationId xmlns:a16="http://schemas.microsoft.com/office/drawing/2014/main" id="{1DDB0F26-2BB2-4866-B074-B5CD76C31B11}"/>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2" name="Right Triangle 1781">
            <a:extLst>
              <a:ext uri="{FF2B5EF4-FFF2-40B4-BE49-F238E27FC236}">
                <a16:creationId xmlns:a16="http://schemas.microsoft.com/office/drawing/2014/main" id="{769AE132-48C2-4C5A-A5F7-A1ECCB830BC1}"/>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3" name="Right Triangle 1782">
            <a:extLst>
              <a:ext uri="{FF2B5EF4-FFF2-40B4-BE49-F238E27FC236}">
                <a16:creationId xmlns:a16="http://schemas.microsoft.com/office/drawing/2014/main" id="{CD537BA1-4CA8-4802-B442-3A497050A77A}"/>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5" name="Right Triangle 1784">
            <a:extLst>
              <a:ext uri="{FF2B5EF4-FFF2-40B4-BE49-F238E27FC236}">
                <a16:creationId xmlns:a16="http://schemas.microsoft.com/office/drawing/2014/main" id="{74BBC111-0FCB-447D-8BCE-12D6000929AE}"/>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89" name="Right Triangle 1788">
            <a:extLst>
              <a:ext uri="{FF2B5EF4-FFF2-40B4-BE49-F238E27FC236}">
                <a16:creationId xmlns:a16="http://schemas.microsoft.com/office/drawing/2014/main" id="{9272D289-2481-49BF-A088-FEB0557CD47D}"/>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0" name="Right Triangle 1789">
            <a:extLst>
              <a:ext uri="{FF2B5EF4-FFF2-40B4-BE49-F238E27FC236}">
                <a16:creationId xmlns:a16="http://schemas.microsoft.com/office/drawing/2014/main" id="{CCCBAA00-6234-4A70-A692-0288C1ECF2BB}"/>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3" name="Right Triangle 1792">
            <a:extLst>
              <a:ext uri="{FF2B5EF4-FFF2-40B4-BE49-F238E27FC236}">
                <a16:creationId xmlns:a16="http://schemas.microsoft.com/office/drawing/2014/main" id="{4B53498C-718F-44DF-A1DD-ECB0BEB66161}"/>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4" name="Right Triangle 1793">
            <a:extLst>
              <a:ext uri="{FF2B5EF4-FFF2-40B4-BE49-F238E27FC236}">
                <a16:creationId xmlns:a16="http://schemas.microsoft.com/office/drawing/2014/main" id="{05BFCB8C-A4F7-4FD5-BA47-6742D02B0A60}"/>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7" name="Right Triangle 1796">
            <a:extLst>
              <a:ext uri="{FF2B5EF4-FFF2-40B4-BE49-F238E27FC236}">
                <a16:creationId xmlns:a16="http://schemas.microsoft.com/office/drawing/2014/main" id="{5ABB911E-D696-46CD-B6F0-1A0F6209E670}"/>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798" name="Right Triangle 1797">
            <a:extLst>
              <a:ext uri="{FF2B5EF4-FFF2-40B4-BE49-F238E27FC236}">
                <a16:creationId xmlns:a16="http://schemas.microsoft.com/office/drawing/2014/main" id="{6F7C8AB5-8662-4AAB-A64E-398621F0E4BD}"/>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3" name="Right Triangle 1802">
            <a:extLst>
              <a:ext uri="{FF2B5EF4-FFF2-40B4-BE49-F238E27FC236}">
                <a16:creationId xmlns:a16="http://schemas.microsoft.com/office/drawing/2014/main" id="{2196AC91-ACFA-45CA-B6F6-B55CAA9F13D2}"/>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5" name="Right Triangle 1804">
            <a:extLst>
              <a:ext uri="{FF2B5EF4-FFF2-40B4-BE49-F238E27FC236}">
                <a16:creationId xmlns:a16="http://schemas.microsoft.com/office/drawing/2014/main" id="{0EA1030F-14D9-4065-889D-D32C1B06D477}"/>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6" name="Right Triangle 1805">
            <a:extLst>
              <a:ext uri="{FF2B5EF4-FFF2-40B4-BE49-F238E27FC236}">
                <a16:creationId xmlns:a16="http://schemas.microsoft.com/office/drawing/2014/main" id="{AA7759EC-0A95-4E14-BEE5-61F2802E9716}"/>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8" name="Right Triangle 1807">
            <a:extLst>
              <a:ext uri="{FF2B5EF4-FFF2-40B4-BE49-F238E27FC236}">
                <a16:creationId xmlns:a16="http://schemas.microsoft.com/office/drawing/2014/main" id="{6A847B2E-2A07-49FF-80A4-73F61376E159}"/>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09" name="Right Triangle 1808">
            <a:extLst>
              <a:ext uri="{FF2B5EF4-FFF2-40B4-BE49-F238E27FC236}">
                <a16:creationId xmlns:a16="http://schemas.microsoft.com/office/drawing/2014/main" id="{F58CE748-ED9C-4BC9-868D-E1CACBCE7C84}"/>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4" name="Right Triangle 1813">
            <a:extLst>
              <a:ext uri="{FF2B5EF4-FFF2-40B4-BE49-F238E27FC236}">
                <a16:creationId xmlns:a16="http://schemas.microsoft.com/office/drawing/2014/main" id="{E477FBCB-466D-4F31-8562-57F64A3CF561}"/>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7" name="Right Triangle 1816">
            <a:extLst>
              <a:ext uri="{FF2B5EF4-FFF2-40B4-BE49-F238E27FC236}">
                <a16:creationId xmlns:a16="http://schemas.microsoft.com/office/drawing/2014/main" id="{1C347526-CD04-4D27-A45C-FC13ABF7297F}"/>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19" name="Right Triangle 1818">
            <a:extLst>
              <a:ext uri="{FF2B5EF4-FFF2-40B4-BE49-F238E27FC236}">
                <a16:creationId xmlns:a16="http://schemas.microsoft.com/office/drawing/2014/main" id="{3E34EE62-2627-4989-A340-195113F98F1E}"/>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0" name="Right Triangle 1819">
            <a:extLst>
              <a:ext uri="{FF2B5EF4-FFF2-40B4-BE49-F238E27FC236}">
                <a16:creationId xmlns:a16="http://schemas.microsoft.com/office/drawing/2014/main" id="{49A9EB19-5852-48C0-A427-0FD3D711FE41}"/>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4" name="Right Triangle 1823">
            <a:extLst>
              <a:ext uri="{FF2B5EF4-FFF2-40B4-BE49-F238E27FC236}">
                <a16:creationId xmlns:a16="http://schemas.microsoft.com/office/drawing/2014/main" id="{28898E91-1ED3-42A0-A2C1-BB23FFB24050}"/>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5" name="Right Triangle 1824">
            <a:extLst>
              <a:ext uri="{FF2B5EF4-FFF2-40B4-BE49-F238E27FC236}">
                <a16:creationId xmlns:a16="http://schemas.microsoft.com/office/drawing/2014/main" id="{A7550308-52CC-43E1-B8CC-6AE4F6FF95E0}"/>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7" name="Right Triangle 1826">
            <a:extLst>
              <a:ext uri="{FF2B5EF4-FFF2-40B4-BE49-F238E27FC236}">
                <a16:creationId xmlns:a16="http://schemas.microsoft.com/office/drawing/2014/main" id="{0353330B-30EB-46DF-9B4F-7A6AA0264442}"/>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28" name="Right Triangle 1827">
            <a:extLst>
              <a:ext uri="{FF2B5EF4-FFF2-40B4-BE49-F238E27FC236}">
                <a16:creationId xmlns:a16="http://schemas.microsoft.com/office/drawing/2014/main" id="{09E28E81-F125-4284-B17D-9A680EBE8906}"/>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1" name="Right Triangle 1830">
            <a:extLst>
              <a:ext uri="{FF2B5EF4-FFF2-40B4-BE49-F238E27FC236}">
                <a16:creationId xmlns:a16="http://schemas.microsoft.com/office/drawing/2014/main" id="{3F75B7BC-3AD6-4936-B7CE-2519174560A1}"/>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2" name="Right Triangle 1831">
            <a:extLst>
              <a:ext uri="{FF2B5EF4-FFF2-40B4-BE49-F238E27FC236}">
                <a16:creationId xmlns:a16="http://schemas.microsoft.com/office/drawing/2014/main" id="{F6B6B5CD-DBDE-4AEE-A959-B6BBC8C2B835}"/>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37" name="Right Triangle 1836">
            <a:extLst>
              <a:ext uri="{FF2B5EF4-FFF2-40B4-BE49-F238E27FC236}">
                <a16:creationId xmlns:a16="http://schemas.microsoft.com/office/drawing/2014/main" id="{4C4ECD62-C229-489A-A9D9-380EC6BFF49A}"/>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0" name="Right Triangle 1839">
            <a:extLst>
              <a:ext uri="{FF2B5EF4-FFF2-40B4-BE49-F238E27FC236}">
                <a16:creationId xmlns:a16="http://schemas.microsoft.com/office/drawing/2014/main" id="{C153F69D-3070-4E4F-B8FA-62E794D13CA1}"/>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1" name="Right Triangle 1840">
            <a:extLst>
              <a:ext uri="{FF2B5EF4-FFF2-40B4-BE49-F238E27FC236}">
                <a16:creationId xmlns:a16="http://schemas.microsoft.com/office/drawing/2014/main" id="{4770A06A-4476-4777-99C2-987A7E700221}"/>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3" name="Right Triangle 1842">
            <a:extLst>
              <a:ext uri="{FF2B5EF4-FFF2-40B4-BE49-F238E27FC236}">
                <a16:creationId xmlns:a16="http://schemas.microsoft.com/office/drawing/2014/main" id="{31AC4ACE-2ABE-4436-BFBC-4F2D6149FB78}"/>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7" name="Right Triangle 1846">
            <a:extLst>
              <a:ext uri="{FF2B5EF4-FFF2-40B4-BE49-F238E27FC236}">
                <a16:creationId xmlns:a16="http://schemas.microsoft.com/office/drawing/2014/main" id="{DF6615A2-64EC-40E6-8C46-1DA3817358AD}"/>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48" name="Right Triangle 1847">
            <a:extLst>
              <a:ext uri="{FF2B5EF4-FFF2-40B4-BE49-F238E27FC236}">
                <a16:creationId xmlns:a16="http://schemas.microsoft.com/office/drawing/2014/main" id="{3F74D7BB-A56E-4A89-88EC-9E54C34744FB}"/>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1" name="Right Triangle 1850">
            <a:extLst>
              <a:ext uri="{FF2B5EF4-FFF2-40B4-BE49-F238E27FC236}">
                <a16:creationId xmlns:a16="http://schemas.microsoft.com/office/drawing/2014/main" id="{D336D7EF-74BF-4C94-BE6B-3C40CBD0DCAC}"/>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2" name="Right Triangle 1851">
            <a:extLst>
              <a:ext uri="{FF2B5EF4-FFF2-40B4-BE49-F238E27FC236}">
                <a16:creationId xmlns:a16="http://schemas.microsoft.com/office/drawing/2014/main" id="{C9C99909-ECDA-4007-8D75-3521B3AB030C}"/>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5" name="Right Triangle 1854">
            <a:extLst>
              <a:ext uri="{FF2B5EF4-FFF2-40B4-BE49-F238E27FC236}">
                <a16:creationId xmlns:a16="http://schemas.microsoft.com/office/drawing/2014/main" id="{BCF48B1C-9DED-4215-8AA1-4E622E02FC72}"/>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56" name="Right Triangle 1855">
            <a:extLst>
              <a:ext uri="{FF2B5EF4-FFF2-40B4-BE49-F238E27FC236}">
                <a16:creationId xmlns:a16="http://schemas.microsoft.com/office/drawing/2014/main" id="{ED34EB74-8C15-4F6A-AC98-3FEE23A7F800}"/>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1" name="Right Triangle 1860">
            <a:extLst>
              <a:ext uri="{FF2B5EF4-FFF2-40B4-BE49-F238E27FC236}">
                <a16:creationId xmlns:a16="http://schemas.microsoft.com/office/drawing/2014/main" id="{A3A204C7-DCA3-4BC9-ACE9-3B7D8A3BB3D3}"/>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3" name="Right Triangle 1862">
            <a:extLst>
              <a:ext uri="{FF2B5EF4-FFF2-40B4-BE49-F238E27FC236}">
                <a16:creationId xmlns:a16="http://schemas.microsoft.com/office/drawing/2014/main" id="{005A5E7F-2B5F-453A-BEB8-7F45F12D0CE3}"/>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4" name="Right Triangle 1863">
            <a:extLst>
              <a:ext uri="{FF2B5EF4-FFF2-40B4-BE49-F238E27FC236}">
                <a16:creationId xmlns:a16="http://schemas.microsoft.com/office/drawing/2014/main" id="{1D696492-69DB-402B-917E-B527EC4C2B11}"/>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6" name="Right Triangle 1865">
            <a:extLst>
              <a:ext uri="{FF2B5EF4-FFF2-40B4-BE49-F238E27FC236}">
                <a16:creationId xmlns:a16="http://schemas.microsoft.com/office/drawing/2014/main" id="{779C7A08-C796-4171-B04E-83BA761A3078}"/>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867" name="Right Triangle 1866">
            <a:extLst>
              <a:ext uri="{FF2B5EF4-FFF2-40B4-BE49-F238E27FC236}">
                <a16:creationId xmlns:a16="http://schemas.microsoft.com/office/drawing/2014/main" id="{05EADE92-E526-4245-9D6E-0E14B9ECE8D7}"/>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userDrawn="1">
            <p:ph type="body" sz="quarter" idx="12"/>
          </p:nvPr>
        </p:nvSpPr>
        <p:spPr>
          <a:xfrm>
            <a:off x="849308" y="2633057"/>
            <a:ext cx="5246137" cy="1500187"/>
          </a:xfrm>
        </p:spPr>
        <p:txBody>
          <a:bodyPr anchor="ctr"/>
          <a:lstStyle>
            <a:lvl1pPr>
              <a:lnSpc>
                <a:spcPct val="100000"/>
              </a:lnSpc>
              <a:spcBef>
                <a:spcPts val="0"/>
              </a:spcBef>
              <a:defRPr sz="3600"/>
            </a:lvl1pPr>
            <a:lvl2pPr marL="273050" indent="0">
              <a:buNone/>
              <a:defRPr/>
            </a:lvl2pPr>
          </a:lstStyle>
          <a:p>
            <a:pPr lvl="0"/>
            <a:r>
              <a:rPr lang="en-US"/>
              <a:t>Edit Master text styles</a:t>
            </a:r>
          </a:p>
        </p:txBody>
      </p:sp>
      <p:sp>
        <p:nvSpPr>
          <p:cNvPr id="1502" name="Freeform: Shape 1501">
            <a:extLst>
              <a:ext uri="{FF2B5EF4-FFF2-40B4-BE49-F238E27FC236}">
                <a16:creationId xmlns:a16="http://schemas.microsoft.com/office/drawing/2014/main" id="{5571DF59-3072-4F42-8F36-292FD20A6C4B}"/>
              </a:ext>
            </a:extLst>
          </p:cNvPr>
          <p:cNvSpPr/>
          <p:nvPr userDrawn="1"/>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419954" y="1515533"/>
            <a:ext cx="3736885"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a:p>
        </p:txBody>
      </p:sp>
      <p:sp>
        <p:nvSpPr>
          <p:cNvPr id="207" name="TextBox 206">
            <a:extLst>
              <a:ext uri="{FF2B5EF4-FFF2-40B4-BE49-F238E27FC236}">
                <a16:creationId xmlns:a16="http://schemas.microsoft.com/office/drawing/2014/main" id="{9A4C1EDA-607F-4088-87AA-A9D396F1406D}"/>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376036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Big Statement with Photo">
    <p:spTree>
      <p:nvGrpSpPr>
        <p:cNvPr id="1" name=""/>
        <p:cNvGrpSpPr/>
        <p:nvPr/>
      </p:nvGrpSpPr>
      <p:grpSpPr>
        <a:xfrm>
          <a:off x="0" y="0"/>
          <a:ext cx="0" cy="0"/>
          <a:chOff x="0" y="0"/>
          <a:chExt cx="0" cy="0"/>
        </a:xfrm>
      </p:grpSpPr>
      <p:sp>
        <p:nvSpPr>
          <p:cNvPr id="1013" name="Rectangle 1012">
            <a:extLst>
              <a:ext uri="{FF2B5EF4-FFF2-40B4-BE49-F238E27FC236}">
                <a16:creationId xmlns:a16="http://schemas.microsoft.com/office/drawing/2014/main" id="{CD0EF2AC-219D-4624-9351-1D5E5D8F2D84}"/>
              </a:ext>
            </a:extLst>
          </p:cNvPr>
          <p:cNvSpPr/>
          <p:nvPr userDrawn="1"/>
        </p:nvSpPr>
        <p:spPr bwMode="gray">
          <a:xfrm>
            <a:off x="4847464" y="-27162"/>
            <a:ext cx="7376522"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grpSp>
        <p:nvGrpSpPr>
          <p:cNvPr id="2" name="Group 1">
            <a:extLst>
              <a:ext uri="{FF2B5EF4-FFF2-40B4-BE49-F238E27FC236}">
                <a16:creationId xmlns:a16="http://schemas.microsoft.com/office/drawing/2014/main" id="{09D52D90-4743-4C8E-B735-6D8B5B4E4C0A}"/>
              </a:ext>
            </a:extLst>
          </p:cNvPr>
          <p:cNvGrpSpPr/>
          <p:nvPr userDrawn="1"/>
        </p:nvGrpSpPr>
        <p:grpSpPr bwMode="gray">
          <a:xfrm>
            <a:off x="4847462" y="-27163"/>
            <a:ext cx="1939869" cy="6793721"/>
            <a:chOff x="4846200" y="-27163"/>
            <a:chExt cx="1939364" cy="6793721"/>
          </a:xfrm>
        </p:grpSpPr>
        <p:sp>
          <p:nvSpPr>
            <p:cNvPr id="1370" name="Right Triangle 1369">
              <a:extLst>
                <a:ext uri="{FF2B5EF4-FFF2-40B4-BE49-F238E27FC236}">
                  <a16:creationId xmlns:a16="http://schemas.microsoft.com/office/drawing/2014/main" id="{3599C934-5751-456B-838E-0C52C6AAB5C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1" name="Right Triangle 1370">
              <a:extLst>
                <a:ext uri="{FF2B5EF4-FFF2-40B4-BE49-F238E27FC236}">
                  <a16:creationId xmlns:a16="http://schemas.microsoft.com/office/drawing/2014/main" id="{85C5404B-3B4A-42F9-957C-83A6A9F34C7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2" name="Right Triangle 1371">
              <a:extLst>
                <a:ext uri="{FF2B5EF4-FFF2-40B4-BE49-F238E27FC236}">
                  <a16:creationId xmlns:a16="http://schemas.microsoft.com/office/drawing/2014/main" id="{A7DA179D-62EA-437C-99FF-8EEC8EC1A7B4}"/>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3" name="Right Triangle 1372">
              <a:extLst>
                <a:ext uri="{FF2B5EF4-FFF2-40B4-BE49-F238E27FC236}">
                  <a16:creationId xmlns:a16="http://schemas.microsoft.com/office/drawing/2014/main" id="{00F31AEB-95C8-4C39-A5B1-ED3C4B9C5C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4" name="Right Triangle 1373">
              <a:extLst>
                <a:ext uri="{FF2B5EF4-FFF2-40B4-BE49-F238E27FC236}">
                  <a16:creationId xmlns:a16="http://schemas.microsoft.com/office/drawing/2014/main" id="{974DB0DE-7B2D-4294-B6F2-C4D42DD78D24}"/>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5" name="Right Triangle 1374">
              <a:extLst>
                <a:ext uri="{FF2B5EF4-FFF2-40B4-BE49-F238E27FC236}">
                  <a16:creationId xmlns:a16="http://schemas.microsoft.com/office/drawing/2014/main" id="{388AACE6-BE8F-41EA-91AE-02748D278CC4}"/>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6" name="Right Triangle 1375">
              <a:extLst>
                <a:ext uri="{FF2B5EF4-FFF2-40B4-BE49-F238E27FC236}">
                  <a16:creationId xmlns:a16="http://schemas.microsoft.com/office/drawing/2014/main" id="{21ECB941-AEBB-474B-A428-C5ED662075E8}"/>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7" name="Right Triangle 1376">
              <a:extLst>
                <a:ext uri="{FF2B5EF4-FFF2-40B4-BE49-F238E27FC236}">
                  <a16:creationId xmlns:a16="http://schemas.microsoft.com/office/drawing/2014/main" id="{539C65EF-8E93-4F75-BC5C-517D0066C60A}"/>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8" name="Right Triangle 1377">
              <a:extLst>
                <a:ext uri="{FF2B5EF4-FFF2-40B4-BE49-F238E27FC236}">
                  <a16:creationId xmlns:a16="http://schemas.microsoft.com/office/drawing/2014/main" id="{DF2F9C5E-E238-4574-A8F4-FA4D66F4B0C3}"/>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79" name="Right Triangle 1378">
              <a:extLst>
                <a:ext uri="{FF2B5EF4-FFF2-40B4-BE49-F238E27FC236}">
                  <a16:creationId xmlns:a16="http://schemas.microsoft.com/office/drawing/2014/main" id="{958D2E98-34FA-47C0-94A0-FABABD129788}"/>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0" name="Right Triangle 1379">
              <a:extLst>
                <a:ext uri="{FF2B5EF4-FFF2-40B4-BE49-F238E27FC236}">
                  <a16:creationId xmlns:a16="http://schemas.microsoft.com/office/drawing/2014/main" id="{4A0B033B-FC04-4791-9519-5200D0F4E919}"/>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1" name="Right Triangle 1380">
              <a:extLst>
                <a:ext uri="{FF2B5EF4-FFF2-40B4-BE49-F238E27FC236}">
                  <a16:creationId xmlns:a16="http://schemas.microsoft.com/office/drawing/2014/main" id="{2FCA60AB-20A2-4764-9C04-BB038DAD7ADC}"/>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2" name="Right Triangle 1381">
              <a:extLst>
                <a:ext uri="{FF2B5EF4-FFF2-40B4-BE49-F238E27FC236}">
                  <a16:creationId xmlns:a16="http://schemas.microsoft.com/office/drawing/2014/main" id="{89B2792B-4D76-4733-AB42-B082E0224708}"/>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3" name="Right Triangle 1382">
              <a:extLst>
                <a:ext uri="{FF2B5EF4-FFF2-40B4-BE49-F238E27FC236}">
                  <a16:creationId xmlns:a16="http://schemas.microsoft.com/office/drawing/2014/main" id="{F43A82C5-17F4-4F3F-A045-341F722D9D97}"/>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4" name="Right Triangle 1383">
              <a:extLst>
                <a:ext uri="{FF2B5EF4-FFF2-40B4-BE49-F238E27FC236}">
                  <a16:creationId xmlns:a16="http://schemas.microsoft.com/office/drawing/2014/main" id="{602E385A-B353-4E42-A88C-E4614A3D60FE}"/>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5" name="Right Triangle 1384">
              <a:extLst>
                <a:ext uri="{FF2B5EF4-FFF2-40B4-BE49-F238E27FC236}">
                  <a16:creationId xmlns:a16="http://schemas.microsoft.com/office/drawing/2014/main" id="{A24376BF-B6C2-4F3C-BBAA-69E24670CDAB}"/>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6" name="Right Triangle 1385">
              <a:extLst>
                <a:ext uri="{FF2B5EF4-FFF2-40B4-BE49-F238E27FC236}">
                  <a16:creationId xmlns:a16="http://schemas.microsoft.com/office/drawing/2014/main" id="{6874A72F-27CB-4565-9E3B-D22E138B038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7" name="Right Triangle 1386">
              <a:extLst>
                <a:ext uri="{FF2B5EF4-FFF2-40B4-BE49-F238E27FC236}">
                  <a16:creationId xmlns:a16="http://schemas.microsoft.com/office/drawing/2014/main" id="{F8BB93F5-B1AB-4038-850F-AF8F00FF1BED}"/>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8" name="Right Triangle 1387">
              <a:extLst>
                <a:ext uri="{FF2B5EF4-FFF2-40B4-BE49-F238E27FC236}">
                  <a16:creationId xmlns:a16="http://schemas.microsoft.com/office/drawing/2014/main" id="{ED1E7BAE-8993-4BA5-9D9A-48406629D0EF}"/>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89" name="Right Triangle 1388">
              <a:extLst>
                <a:ext uri="{FF2B5EF4-FFF2-40B4-BE49-F238E27FC236}">
                  <a16:creationId xmlns:a16="http://schemas.microsoft.com/office/drawing/2014/main" id="{0EB2C9D0-2C27-4599-A870-9F5AAF7294B5}"/>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0" name="Right Triangle 1389">
              <a:extLst>
                <a:ext uri="{FF2B5EF4-FFF2-40B4-BE49-F238E27FC236}">
                  <a16:creationId xmlns:a16="http://schemas.microsoft.com/office/drawing/2014/main" id="{2F05557C-9E39-462A-8236-62EDF656541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1" name="Right Triangle 1390">
              <a:extLst>
                <a:ext uri="{FF2B5EF4-FFF2-40B4-BE49-F238E27FC236}">
                  <a16:creationId xmlns:a16="http://schemas.microsoft.com/office/drawing/2014/main" id="{A5337454-BB4E-4425-8474-78A5D268E176}"/>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2" name="Right Triangle 1391">
              <a:extLst>
                <a:ext uri="{FF2B5EF4-FFF2-40B4-BE49-F238E27FC236}">
                  <a16:creationId xmlns:a16="http://schemas.microsoft.com/office/drawing/2014/main" id="{643FD79A-057C-4026-B658-5CDF0B13345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93" name="Right Triangle 1392">
              <a:extLst>
                <a:ext uri="{FF2B5EF4-FFF2-40B4-BE49-F238E27FC236}">
                  <a16:creationId xmlns:a16="http://schemas.microsoft.com/office/drawing/2014/main" id="{367A8D7D-AAA5-4C20-8CC6-ED9D7A0BC781}"/>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0" name="Right Triangle 1279">
              <a:extLst>
                <a:ext uri="{FF2B5EF4-FFF2-40B4-BE49-F238E27FC236}">
                  <a16:creationId xmlns:a16="http://schemas.microsoft.com/office/drawing/2014/main" id="{EBADC093-349D-4630-9B94-A2A27401F06A}"/>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1" name="Right Triangle 1280">
              <a:extLst>
                <a:ext uri="{FF2B5EF4-FFF2-40B4-BE49-F238E27FC236}">
                  <a16:creationId xmlns:a16="http://schemas.microsoft.com/office/drawing/2014/main" id="{BF9B8E6C-4DB2-4123-A439-EE646BB6DED7}"/>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2" name="Right Triangle 1281">
              <a:extLst>
                <a:ext uri="{FF2B5EF4-FFF2-40B4-BE49-F238E27FC236}">
                  <a16:creationId xmlns:a16="http://schemas.microsoft.com/office/drawing/2014/main" id="{95B76C49-3437-4512-8C50-524082644981}"/>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3" name="Right Triangle 1282">
              <a:extLst>
                <a:ext uri="{FF2B5EF4-FFF2-40B4-BE49-F238E27FC236}">
                  <a16:creationId xmlns:a16="http://schemas.microsoft.com/office/drawing/2014/main" id="{9A6EE615-D02E-4173-9308-2F2D43F11D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4" name="Right Triangle 1283">
              <a:extLst>
                <a:ext uri="{FF2B5EF4-FFF2-40B4-BE49-F238E27FC236}">
                  <a16:creationId xmlns:a16="http://schemas.microsoft.com/office/drawing/2014/main" id="{13401021-AC8A-41D3-B6EA-2D35512D4B19}"/>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5" name="Right Triangle 1284">
              <a:extLst>
                <a:ext uri="{FF2B5EF4-FFF2-40B4-BE49-F238E27FC236}">
                  <a16:creationId xmlns:a16="http://schemas.microsoft.com/office/drawing/2014/main" id="{E8EE5833-7027-4282-B593-BCF545F26BF7}"/>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6" name="Right Triangle 1285">
              <a:extLst>
                <a:ext uri="{FF2B5EF4-FFF2-40B4-BE49-F238E27FC236}">
                  <a16:creationId xmlns:a16="http://schemas.microsoft.com/office/drawing/2014/main" id="{969EF942-97D1-4FE3-A8E0-703F7D8E608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7" name="Right Triangle 1286">
              <a:extLst>
                <a:ext uri="{FF2B5EF4-FFF2-40B4-BE49-F238E27FC236}">
                  <a16:creationId xmlns:a16="http://schemas.microsoft.com/office/drawing/2014/main" id="{9F9F54CE-376D-48C3-A057-0909AE7DFB37}"/>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8" name="Right Triangle 1287">
              <a:extLst>
                <a:ext uri="{FF2B5EF4-FFF2-40B4-BE49-F238E27FC236}">
                  <a16:creationId xmlns:a16="http://schemas.microsoft.com/office/drawing/2014/main" id="{F2D9EC31-19E6-433C-9BE3-4E8DDACCEA9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89" name="Right Triangle 1288">
              <a:extLst>
                <a:ext uri="{FF2B5EF4-FFF2-40B4-BE49-F238E27FC236}">
                  <a16:creationId xmlns:a16="http://schemas.microsoft.com/office/drawing/2014/main" id="{557F3343-FDDE-478E-B5B0-C9510D7BDFBF}"/>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0" name="Right Triangle 1289">
              <a:extLst>
                <a:ext uri="{FF2B5EF4-FFF2-40B4-BE49-F238E27FC236}">
                  <a16:creationId xmlns:a16="http://schemas.microsoft.com/office/drawing/2014/main" id="{D991133C-D92A-4CE8-9E18-8CE6550ADB9E}"/>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1" name="Right Triangle 1290">
              <a:extLst>
                <a:ext uri="{FF2B5EF4-FFF2-40B4-BE49-F238E27FC236}">
                  <a16:creationId xmlns:a16="http://schemas.microsoft.com/office/drawing/2014/main" id="{36E673E0-85B7-4C0A-81C2-71DC9D567AF7}"/>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2" name="Right Triangle 1291">
              <a:extLst>
                <a:ext uri="{FF2B5EF4-FFF2-40B4-BE49-F238E27FC236}">
                  <a16:creationId xmlns:a16="http://schemas.microsoft.com/office/drawing/2014/main" id="{26CD46F5-1EED-4F90-B6C2-058AD6E414E0}"/>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3" name="Right Triangle 1292">
              <a:extLst>
                <a:ext uri="{FF2B5EF4-FFF2-40B4-BE49-F238E27FC236}">
                  <a16:creationId xmlns:a16="http://schemas.microsoft.com/office/drawing/2014/main" id="{7CC1BF22-7968-4C41-BFF5-FEDB73F4302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4" name="Right Triangle 1293">
              <a:extLst>
                <a:ext uri="{FF2B5EF4-FFF2-40B4-BE49-F238E27FC236}">
                  <a16:creationId xmlns:a16="http://schemas.microsoft.com/office/drawing/2014/main" id="{E7B63619-0422-42F2-8D2D-08DAD5450723}"/>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5" name="Right Triangle 1294">
              <a:extLst>
                <a:ext uri="{FF2B5EF4-FFF2-40B4-BE49-F238E27FC236}">
                  <a16:creationId xmlns:a16="http://schemas.microsoft.com/office/drawing/2014/main" id="{6CBE2C74-D9DE-4EF8-8ED4-38D34A06FA2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6" name="Right Triangle 1295">
              <a:extLst>
                <a:ext uri="{FF2B5EF4-FFF2-40B4-BE49-F238E27FC236}">
                  <a16:creationId xmlns:a16="http://schemas.microsoft.com/office/drawing/2014/main" id="{EB81F80B-ACAA-43D3-9DAD-4A22BE5BEF40}"/>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7" name="Right Triangle 1296">
              <a:extLst>
                <a:ext uri="{FF2B5EF4-FFF2-40B4-BE49-F238E27FC236}">
                  <a16:creationId xmlns:a16="http://schemas.microsoft.com/office/drawing/2014/main" id="{7207848F-96C9-42CE-B22A-50A4F3CFAE36}"/>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8" name="Right Triangle 1297">
              <a:extLst>
                <a:ext uri="{FF2B5EF4-FFF2-40B4-BE49-F238E27FC236}">
                  <a16:creationId xmlns:a16="http://schemas.microsoft.com/office/drawing/2014/main" id="{B27F16BA-53BC-4CA7-886E-1E5D4E5E8930}"/>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99" name="Right Triangle 1298">
              <a:extLst>
                <a:ext uri="{FF2B5EF4-FFF2-40B4-BE49-F238E27FC236}">
                  <a16:creationId xmlns:a16="http://schemas.microsoft.com/office/drawing/2014/main" id="{F7CA9B6E-AFE1-4BB0-BB85-58B11C60F6D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0" name="Right Triangle 1299">
              <a:extLst>
                <a:ext uri="{FF2B5EF4-FFF2-40B4-BE49-F238E27FC236}">
                  <a16:creationId xmlns:a16="http://schemas.microsoft.com/office/drawing/2014/main" id="{8545CF14-65E0-420C-B4A8-87CCD904AC0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1" name="Right Triangle 1300">
              <a:extLst>
                <a:ext uri="{FF2B5EF4-FFF2-40B4-BE49-F238E27FC236}">
                  <a16:creationId xmlns:a16="http://schemas.microsoft.com/office/drawing/2014/main" id="{3B8AC1D2-39EF-4EF1-BDEE-E0FCA38A8B18}"/>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2" name="Right Triangle 1301">
              <a:extLst>
                <a:ext uri="{FF2B5EF4-FFF2-40B4-BE49-F238E27FC236}">
                  <a16:creationId xmlns:a16="http://schemas.microsoft.com/office/drawing/2014/main" id="{A408348B-F0F2-445A-B809-160C9B91489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303" name="Right Triangle 1302">
              <a:extLst>
                <a:ext uri="{FF2B5EF4-FFF2-40B4-BE49-F238E27FC236}">
                  <a16:creationId xmlns:a16="http://schemas.microsoft.com/office/drawing/2014/main" id="{DC08F041-1CAC-45D5-B3A5-D6343F612AAE}"/>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0" name="Right Triangle 1189">
              <a:extLst>
                <a:ext uri="{FF2B5EF4-FFF2-40B4-BE49-F238E27FC236}">
                  <a16:creationId xmlns:a16="http://schemas.microsoft.com/office/drawing/2014/main" id="{D62AAE2C-6FC6-49B6-836D-9B292AB71CB0}"/>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1" name="Right Triangle 1190">
              <a:extLst>
                <a:ext uri="{FF2B5EF4-FFF2-40B4-BE49-F238E27FC236}">
                  <a16:creationId xmlns:a16="http://schemas.microsoft.com/office/drawing/2014/main" id="{77461235-8841-42F8-90C1-89E9FD423EC4}"/>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2" name="Right Triangle 1191">
              <a:extLst>
                <a:ext uri="{FF2B5EF4-FFF2-40B4-BE49-F238E27FC236}">
                  <a16:creationId xmlns:a16="http://schemas.microsoft.com/office/drawing/2014/main" id="{66AA5011-32A8-42CD-BE1C-80B5ECC601F5}"/>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3" name="Right Triangle 1192">
              <a:extLst>
                <a:ext uri="{FF2B5EF4-FFF2-40B4-BE49-F238E27FC236}">
                  <a16:creationId xmlns:a16="http://schemas.microsoft.com/office/drawing/2014/main" id="{2502D9A9-530B-4BFC-91C2-D29FA99116CE}"/>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4" name="Right Triangle 1193">
              <a:extLst>
                <a:ext uri="{FF2B5EF4-FFF2-40B4-BE49-F238E27FC236}">
                  <a16:creationId xmlns:a16="http://schemas.microsoft.com/office/drawing/2014/main" id="{B6656107-FF21-440C-A3DD-FC2B68F76538}"/>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5" name="Right Triangle 1194">
              <a:extLst>
                <a:ext uri="{FF2B5EF4-FFF2-40B4-BE49-F238E27FC236}">
                  <a16:creationId xmlns:a16="http://schemas.microsoft.com/office/drawing/2014/main" id="{9AD230EB-B369-494E-A027-811A9DA1F8EA}"/>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6" name="Right Triangle 1195">
              <a:extLst>
                <a:ext uri="{FF2B5EF4-FFF2-40B4-BE49-F238E27FC236}">
                  <a16:creationId xmlns:a16="http://schemas.microsoft.com/office/drawing/2014/main" id="{FE9534E6-084F-4AC6-9ECE-7F2A72E6493C}"/>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7" name="Right Triangle 1196">
              <a:extLst>
                <a:ext uri="{FF2B5EF4-FFF2-40B4-BE49-F238E27FC236}">
                  <a16:creationId xmlns:a16="http://schemas.microsoft.com/office/drawing/2014/main" id="{5EDBACC8-F54C-439F-A50D-D231B12D83F8}"/>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8" name="Right Triangle 1197">
              <a:extLst>
                <a:ext uri="{FF2B5EF4-FFF2-40B4-BE49-F238E27FC236}">
                  <a16:creationId xmlns:a16="http://schemas.microsoft.com/office/drawing/2014/main" id="{CEB40B3D-6E9B-4245-8879-CB3949A45B3C}"/>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199" name="Right Triangle 1198">
              <a:extLst>
                <a:ext uri="{FF2B5EF4-FFF2-40B4-BE49-F238E27FC236}">
                  <a16:creationId xmlns:a16="http://schemas.microsoft.com/office/drawing/2014/main" id="{4D7EE517-176B-46DD-A735-2233137A069E}"/>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0" name="Right Triangle 1199">
              <a:extLst>
                <a:ext uri="{FF2B5EF4-FFF2-40B4-BE49-F238E27FC236}">
                  <a16:creationId xmlns:a16="http://schemas.microsoft.com/office/drawing/2014/main" id="{81F86127-CB8B-4CE9-9FE8-E42382C2D64A}"/>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1" name="Right Triangle 1200">
              <a:extLst>
                <a:ext uri="{FF2B5EF4-FFF2-40B4-BE49-F238E27FC236}">
                  <a16:creationId xmlns:a16="http://schemas.microsoft.com/office/drawing/2014/main" id="{8988B86D-EC90-4A65-B2B1-15CC2DCADEF0}"/>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2" name="Right Triangle 1201">
              <a:extLst>
                <a:ext uri="{FF2B5EF4-FFF2-40B4-BE49-F238E27FC236}">
                  <a16:creationId xmlns:a16="http://schemas.microsoft.com/office/drawing/2014/main" id="{190A3333-9278-4E4B-A5B7-BD42FB3214BB}"/>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3" name="Right Triangle 1202">
              <a:extLst>
                <a:ext uri="{FF2B5EF4-FFF2-40B4-BE49-F238E27FC236}">
                  <a16:creationId xmlns:a16="http://schemas.microsoft.com/office/drawing/2014/main" id="{CDE818C9-2D85-4A32-B817-12E8BCFECBA3}"/>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4" name="Right Triangle 1203">
              <a:extLst>
                <a:ext uri="{FF2B5EF4-FFF2-40B4-BE49-F238E27FC236}">
                  <a16:creationId xmlns:a16="http://schemas.microsoft.com/office/drawing/2014/main" id="{82E2E618-328A-4C20-9916-12C7A41F4870}"/>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5" name="Right Triangle 1204">
              <a:extLst>
                <a:ext uri="{FF2B5EF4-FFF2-40B4-BE49-F238E27FC236}">
                  <a16:creationId xmlns:a16="http://schemas.microsoft.com/office/drawing/2014/main" id="{BBF7E102-3EBB-4D44-BEFF-ECA3F4772894}"/>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6" name="Right Triangle 1205">
              <a:extLst>
                <a:ext uri="{FF2B5EF4-FFF2-40B4-BE49-F238E27FC236}">
                  <a16:creationId xmlns:a16="http://schemas.microsoft.com/office/drawing/2014/main" id="{2FDFBDFB-CDCB-49C9-AD03-80459016C08B}"/>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7" name="Right Triangle 1206">
              <a:extLst>
                <a:ext uri="{FF2B5EF4-FFF2-40B4-BE49-F238E27FC236}">
                  <a16:creationId xmlns:a16="http://schemas.microsoft.com/office/drawing/2014/main" id="{900B915C-DF22-4A35-9F41-80CB892E880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8" name="Right Triangle 1207">
              <a:extLst>
                <a:ext uri="{FF2B5EF4-FFF2-40B4-BE49-F238E27FC236}">
                  <a16:creationId xmlns:a16="http://schemas.microsoft.com/office/drawing/2014/main" id="{61245C07-04D4-4B13-B181-25F321460AC5}"/>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09" name="Right Triangle 1208">
              <a:extLst>
                <a:ext uri="{FF2B5EF4-FFF2-40B4-BE49-F238E27FC236}">
                  <a16:creationId xmlns:a16="http://schemas.microsoft.com/office/drawing/2014/main" id="{0B3F095C-147B-40DA-B216-4CE9ABC51E27}"/>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0" name="Right Triangle 1209">
              <a:extLst>
                <a:ext uri="{FF2B5EF4-FFF2-40B4-BE49-F238E27FC236}">
                  <a16:creationId xmlns:a16="http://schemas.microsoft.com/office/drawing/2014/main" id="{EAADECC5-5FB3-437B-A9D5-3040D37E155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1" name="Right Triangle 1210">
              <a:extLst>
                <a:ext uri="{FF2B5EF4-FFF2-40B4-BE49-F238E27FC236}">
                  <a16:creationId xmlns:a16="http://schemas.microsoft.com/office/drawing/2014/main" id="{527B9344-90BF-4E2D-AA21-FF858CBD8B19}"/>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2" name="Right Triangle 1211">
              <a:extLst>
                <a:ext uri="{FF2B5EF4-FFF2-40B4-BE49-F238E27FC236}">
                  <a16:creationId xmlns:a16="http://schemas.microsoft.com/office/drawing/2014/main" id="{7B7BE535-DC23-4788-AF7D-AD08C73C54A8}"/>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213" name="Right Triangle 1212">
              <a:extLst>
                <a:ext uri="{FF2B5EF4-FFF2-40B4-BE49-F238E27FC236}">
                  <a16:creationId xmlns:a16="http://schemas.microsoft.com/office/drawing/2014/main" id="{122FC8A4-AA5B-4DD1-9AF3-25A3F664F6A7}"/>
                </a:ext>
              </a:extLst>
            </p:cNvPr>
            <p:cNvSpPr/>
            <p:nvPr/>
          </p:nvSpPr>
          <p:spPr bwMode="gray">
            <a:xfrm rot="10800000" flipH="1">
              <a:off x="5814360" y="-2220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grpSp>
        <p:nvGrpSpPr>
          <p:cNvPr id="537" name="Group 536">
            <a:extLst>
              <a:ext uri="{FF2B5EF4-FFF2-40B4-BE49-F238E27FC236}">
                <a16:creationId xmlns:a16="http://schemas.microsoft.com/office/drawing/2014/main" id="{2BFD5E10-CDE1-41B1-8EAE-E200B19BA8E7}"/>
              </a:ext>
            </a:extLst>
          </p:cNvPr>
          <p:cNvGrpSpPr/>
          <p:nvPr userDrawn="1"/>
        </p:nvGrpSpPr>
        <p:grpSpPr bwMode="gray">
          <a:xfrm>
            <a:off x="-3444" y="-27163"/>
            <a:ext cx="4854360" cy="6793723"/>
            <a:chOff x="7741658" y="0"/>
            <a:chExt cx="4839033" cy="6774037"/>
          </a:xfrm>
        </p:grpSpPr>
        <p:sp>
          <p:nvSpPr>
            <p:cNvPr id="538" name="TextBox 537">
              <a:extLst>
                <a:ext uri="{FF2B5EF4-FFF2-40B4-BE49-F238E27FC236}">
                  <a16:creationId xmlns:a16="http://schemas.microsoft.com/office/drawing/2014/main" id="{56E6A3C1-2684-4951-9DAF-A6F54824FF3C}"/>
                </a:ext>
              </a:extLst>
            </p:cNvPr>
            <p:cNvSpPr txBox="1"/>
            <p:nvPr/>
          </p:nvSpPr>
          <p:spPr bwMode="gray">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552" name="Rectangle 551">
              <a:extLst>
                <a:ext uri="{FF2B5EF4-FFF2-40B4-BE49-F238E27FC236}">
                  <a16:creationId xmlns:a16="http://schemas.microsoft.com/office/drawing/2014/main" id="{6733CA49-70E7-45DC-95C4-D2B51A69DBFA}"/>
                </a:ext>
              </a:extLst>
            </p:cNvPr>
            <p:cNvSpPr/>
            <p:nvPr userDrawn="1"/>
          </p:nvSpPr>
          <p:spPr bwMode="gray">
            <a:xfrm>
              <a:off x="7741658" y="1"/>
              <a:ext cx="4835590" cy="6774036"/>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prstClr val="white"/>
                </a:solidFill>
                <a:effectLst/>
                <a:uLnTx/>
                <a:uFillTx/>
                <a:latin typeface="Verdana"/>
              </a:endParaRPr>
            </a:p>
          </p:txBody>
        </p:sp>
        <p:sp>
          <p:nvSpPr>
            <p:cNvPr id="564" name="Right Triangle 563">
              <a:extLst>
                <a:ext uri="{FF2B5EF4-FFF2-40B4-BE49-F238E27FC236}">
                  <a16:creationId xmlns:a16="http://schemas.microsoft.com/office/drawing/2014/main" id="{8E43B665-8807-489B-8F6A-6922F4DED471}"/>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1ADAF945-83BF-4BD7-8649-2AE354DF9A34}"/>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23917272-3942-4C8B-AB7B-FD6B718E5F32}"/>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CC39CDF1-4715-4B96-B9B0-3B74A3E8F9E0}"/>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15794128-E1B0-4812-965B-D6DDCC659FFA}"/>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C833C83D-33DD-44E8-A825-842E30519072}"/>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7469EA5F-C5E4-4A65-9723-B5DB01E466E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4056FFF-F7D6-401F-B287-34F379343EC7}"/>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DE7FCE93-6C38-4B5C-9BA7-1DBBCFB7070E}"/>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CC9725E5-2554-4231-9B46-EBFA27986AF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4C77F57B-0DDD-4459-81E1-4AD9C0329854}"/>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86CF6C92-029A-462F-9C85-DCF82427795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3D767A94-5771-4DD8-90BC-79CE8A72C61F}"/>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9C450089-4393-4E01-B03E-923ADFC7DB0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C2F9DFFF-F0C5-4FFD-8433-7B0CA0F8FA84}"/>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B1FDA982-2DCE-4824-8098-8FC4A533C106}"/>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4D97E87E-CAC1-41D8-B5CD-3A938AF59576}"/>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5D7A3A12-6DC8-4577-BC67-55A515CE6F0B}"/>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486E58FC-0CE6-400F-AF29-13F51B79D82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74" name="Right Triangle 773">
              <a:extLst>
                <a:ext uri="{FF2B5EF4-FFF2-40B4-BE49-F238E27FC236}">
                  <a16:creationId xmlns:a16="http://schemas.microsoft.com/office/drawing/2014/main" id="{5A02261E-A733-4433-806F-FA79D56835DB}"/>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87" name="Right Triangle 786">
              <a:extLst>
                <a:ext uri="{FF2B5EF4-FFF2-40B4-BE49-F238E27FC236}">
                  <a16:creationId xmlns:a16="http://schemas.microsoft.com/office/drawing/2014/main" id="{56BD73FE-2BCD-4B4E-9F4C-1C84D45A821D}"/>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1F85BC1-85A5-4DB5-A273-D3D4086BBA3B}"/>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9933762-B98F-4131-B649-F529A861786F}"/>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129E2BD4-030B-4BC7-B01A-723B9D331FD1}"/>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343E658E-CCA0-416B-B85D-1ECA360DFED0}"/>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4C58AEB9-A7E5-47F8-8728-BF57EA889636}"/>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DE4B37D4-6C84-46B5-9A65-95DC4ED3C3A2}"/>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74E3A82A-F2CD-481F-A235-C5BC0B30502C}"/>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B6B44139-B951-4E98-85B4-F44B0C95CAFE}"/>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46A0E742-0584-43DD-9EDD-F7DDD35872C2}"/>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D9F15669-4B52-44FC-B79C-CCD6BBC174E0}"/>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488E0829-5F98-4E99-BABD-5EC33F17366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3C1E2CFF-5714-467A-A9C8-6A945EDD32DD}"/>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8C89C430-E1B0-4D99-B3D6-465673368D1B}"/>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7C1CF9A6-E91E-4D7C-B384-CE4B1D8F5742}"/>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068F91EC-4665-423C-8167-AD57B9F41A87}"/>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C95D7B2D-B645-4D9F-B933-622E892964BA}"/>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45522A93-8C3B-4BF4-8183-C206389D74B8}"/>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F73F479-DC96-4477-BF47-75820FDDE1FF}"/>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67FA05C8-89FA-4554-82DE-325D1A828273}"/>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6808AAD1-C3CC-4F2A-BFCE-96A7139D8F2C}"/>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B86DAB8-68F3-4510-81F0-F21F33E27E36}"/>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E091B80E-6271-409B-A1D4-0F5A40F4AC0F}"/>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E290BD88-F609-4A61-A1F8-985447E1923D}"/>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9822025-B1D8-406D-BC93-6FA0E0111B11}"/>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0BC81A6D-1054-4022-A365-A5263BA24525}"/>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6B2A94C9-1ECC-4BB3-BA1E-87643A58442E}"/>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55BD7130-5C31-4F06-B9A3-2E8EB3E817F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AE516B01-2353-4C43-BE64-FF39CD281A3B}"/>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C614D047-0EAA-42B6-9BAA-EEC7BF05580D}"/>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86D65FF7-F403-4049-9C8D-3E2EE87888D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7760CDE-8725-47B3-ABB5-19CE25C67035}"/>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9CF98F79-B290-45A8-8592-2DAFBB27BAC3}"/>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C5A7CCE6-5F35-4CD5-BA9F-86D4516A901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FFD224FE-E532-46E5-83AA-BA83E952CC38}"/>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06879B46-7A07-4F37-A3BB-196049244077}"/>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CA13223A-4675-410F-BAE6-08DCEE5C8403}"/>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24DED9E6-8ACF-470B-A6D1-E69A595B8E49}"/>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613BEF53-211F-443A-A684-330C6E0550F8}"/>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9AB441EF-6D14-464D-B671-4198D86C6068}"/>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6A6ED8C4-E72F-42BA-A8BA-01FA31A1512C}"/>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81C07A5A-A1B6-40E0-932A-55B148D8D82E}"/>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D1520DF9-546C-48DF-BA1C-CD5CFABFF273}"/>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0A35FA5A-22D3-4C28-9CCA-B9F48A692ABF}"/>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274A35CB-3FAC-479B-A3A7-A457AE7798F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7D5E6185-446C-4472-B15C-D81E0A31ED3B}"/>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2B4136F9-2134-44C0-BF32-C2E0115DB647}"/>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05C59E53-31AA-4B0C-AED9-FA3CE036063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B8AEA697-89A1-4166-AD92-0289E2BE7E22}"/>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11479DB1-E984-4E84-90E4-21D91061D2A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06C8B5D1-DA5A-4174-A618-A070B8D2A27C}"/>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440BBF95-4E4A-4168-B6FC-262C0C2915E0}"/>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1101E7C8-FF11-4FF1-BD7F-A8FAC5704196}"/>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CAA96AD4-2E6E-4A94-AD25-2328F56B31F9}"/>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845B3953-9FBC-44E0-99E5-1AB7944A35F5}"/>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3C28ECB1-EB8C-43B6-AB01-FDC3140CAD57}"/>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9C9E657B-5B18-48DC-B9BB-185A09305CC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2BB2A6D2-CD16-4C74-B568-7CF3D491BA12}"/>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52400F0F-FDDC-4D0F-848A-077F53482BAC}"/>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EC0C20FB-9A1B-44DD-98C7-74310E48842F}"/>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F4A6469D-4D3B-4773-B340-36F043E4302A}"/>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F74DC442-4DD4-44D9-AD51-9EF7E8587C4C}"/>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6DDD7C3-503C-4BFD-AEED-20DDA89947BA}"/>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EEBB37E6-5838-4AF5-BEA2-D656C3D395C0}"/>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8B410E72-3A92-4C6C-B3FA-2ACCB40B880C}"/>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42532CBA-0E6B-4389-BCEB-D69648647C72}"/>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2CD20A8A-5045-4927-A570-A162FB82B5C5}"/>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7D816422-7143-46BA-8F62-98E482E23BE7}"/>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044EB79-BB10-40CE-ADA1-B2F85F7DACC5}"/>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970341FA-6B77-4D46-8E20-7216C3354A49}"/>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2F1F9358-1CE3-4721-99E4-5FC6BBC35C10}"/>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61A1F995-5B6E-477D-BB2C-20FC36B8BBA0}"/>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CC0F21AF-0C92-4484-A6D1-D71CD269EABF}"/>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115B40E0-DF64-427C-BD03-E89F069BDBD9}"/>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F23DE277-C099-48E5-95D6-7C8F413C6640}"/>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D2A5CC4F-8BA5-4B27-9FBE-894B9F76BDC5}"/>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640D5316-ADFF-41BF-8409-55D9EE93D1A8}"/>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99F591C9-7523-4E5B-8692-0A8AB9B02396}"/>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FC8F9097-3B21-433D-9B01-2362B0A22C76}"/>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D89AA906-C864-428C-99CB-B67C312CC48A}"/>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3C30EAD-1C94-48BD-97F8-8656A69AE149}"/>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2B9124A0-1B7E-4E3B-96C7-9BF86C1AC80B}"/>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E91CCE2-0FFF-45C5-A1B2-7FD732A16D70}"/>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8B0C61B6-319F-4B31-B053-C60565C3EBB8}"/>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2903C02E-E935-448A-A380-C5E3684298DB}"/>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05CC02E5-5ECC-4FC4-A69C-0131987B9DE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D139E7D1-CEFC-4004-9ECE-F9580C271103}"/>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820F7315-46DB-40D2-BECF-37BD46C0A2E4}"/>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63E5323-8649-4A3B-8572-F66D7355A41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04AC1FCF-5837-418E-BEA1-13BFC5E93E90}"/>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041D6D05-0BA7-46A7-BC0B-99590DA569F1}"/>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BF8BEC91-349C-4D67-B73B-F301B792BD9B}"/>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ECB859C2-A11A-47E7-AB7F-4CDB861280C4}"/>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A5159494-F4AE-4B61-A344-9C9047E036BA}"/>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1F1E6FC2-B952-4C89-ADB0-86497711D0F2}"/>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D7A6FCB2-C6CD-46FE-B253-8773217BC65B}"/>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49C0FE2-7E03-41E8-9BD0-FCFDA0DDA874}"/>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D5FA232C-50AC-4D3F-9DA3-BA4FF38A8C9F}"/>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717F3E84-9E79-4104-B958-69A58FAEB9B1}"/>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E0EA0E58-938F-40BB-952B-B19837F2637D}"/>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413D2B14-7E80-426B-A87C-0EC70FFBDBFF}"/>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FE0427F5-3D70-4485-97D4-F63F61EC0430}"/>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26C3D920-7D70-4182-AB2D-D23FB1A27CDA}"/>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A3D107A6-2CC4-4F1A-9559-55D5F2851446}"/>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3DDB3F48-AB5C-42EF-B596-5D44C42041D9}"/>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7982FDE5-886C-4A01-81FD-6D687732F82E}"/>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CD1CD2B9-B1B9-4E95-A804-9A792D6DDD3D}"/>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FE10F74B-D77B-40D6-8974-4DB94C7D9EBC}"/>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22521D6E-B801-4696-BAFE-9255A326E561}"/>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B9F4B1F0-2D36-4988-8D93-426D6050868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E69E603-D83B-41C1-9ABF-13CC87C78255}"/>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46F6B6E6-BE1F-4257-9B6C-29084E45CCF5}"/>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F32C4258-2382-4A5E-87FE-2920A0208068}"/>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691CAA1-35CD-4DEA-B2F8-4D7075D024B5}"/>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6AE35B45-E4B9-4A56-808C-3F401E66FF4E}"/>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B20D10C-9D40-425A-95B4-CF9B9A27E269}"/>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53456E2B-9556-479F-95E5-1A11BEE292F2}"/>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37179DC9-DA24-4661-8CDE-829238E61245}"/>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82C85D2A-83CB-4EDE-B1CB-C3F718F1616B}"/>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B669C0FF-3098-4F73-B51E-211E0C137B53}"/>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3DFDE573-A49E-4FB2-BF57-79F2D0951F7D}"/>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20D755AD-095F-42A9-BEB5-E8EE2BB32754}"/>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6101939A-9CD6-4196-8A26-0AF5E1EE6349}"/>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D8217653-1F40-420C-A6C8-F998C4D2C8B4}"/>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219A6D25-52E7-4BB0-A611-0880A4E99949}"/>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86C5D6FB-5879-4077-815A-DFF7CD084233}"/>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71AB491A-6C62-4B7E-AACF-2A58193D972C}"/>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6C7214F1-A832-47CA-9BA1-01440D35032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F03C9DDA-B81A-43AF-98AB-37A040A10868}"/>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1AA1B570-244C-48D2-9DE5-849CDE78B1FC}"/>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D1AC8B20-475A-4235-B03A-45472EA1C350}"/>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CDC9BF14-C211-4C70-8246-F4C2F271C056}"/>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5050C68-C257-4DED-9DF9-B18E2648FC38}"/>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C60248A-816C-4962-BE8E-37BD436D1E50}"/>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EC9E614F-18A1-4B0F-B35D-5031EC2A7464}"/>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897AC2A1-264B-4276-9E95-156372EF1364}"/>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C453D5B8-F6C9-4AF9-9A26-5CC755DD7027}"/>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5DC7F235-8BAE-4132-8C67-7073D3345CD1}"/>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7" name="Right Triangle 996">
              <a:extLst>
                <a:ext uri="{FF2B5EF4-FFF2-40B4-BE49-F238E27FC236}">
                  <a16:creationId xmlns:a16="http://schemas.microsoft.com/office/drawing/2014/main" id="{3EE6E4C8-D620-40D4-9039-55DC80B61F92}"/>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8" name="Right Triangle 997">
              <a:extLst>
                <a:ext uri="{FF2B5EF4-FFF2-40B4-BE49-F238E27FC236}">
                  <a16:creationId xmlns:a16="http://schemas.microsoft.com/office/drawing/2014/main" id="{5BB48CA8-AA57-41C8-91FC-DFB71BE6AB6E}"/>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41778C0E-9D17-4FBB-BA93-64FFC5858FD4}"/>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0ADD2D2A-8E46-4733-8B33-3E792507EE24}"/>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1508B2EF-89B2-4FD0-825B-C1BF6C53A58D}"/>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FAFA9745-664B-4CA0-8E19-C05C588BB395}"/>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9DAC7B9A-9E99-44FC-8BF1-F528422032C6}"/>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96DAE9FD-AC57-44F3-A886-E02BBE30EB51}"/>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FC99857F-2AE1-4F0B-A84F-A262C1F4F622}"/>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ABE5721F-2B20-4F94-B67F-37DAF0257A67}"/>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86FB1B1A-D3D0-4849-9CA7-636626A6C8B7}"/>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0779F498-F6FC-4E46-8A66-B205327E06D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F9D28728-C448-4BCC-AE27-5A139E40AEE1}"/>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35E537E1-31E4-45DC-855D-8C77CF8D5A4D}"/>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97A286FA-A667-4339-8B3B-D578F1C19DD0}"/>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D51F8E61-7A46-44E1-BD4E-19882ECCF8AE}"/>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Verdana"/>
                <a:ea typeface="+mn-ea"/>
                <a:cs typeface="+mn-cs"/>
              </a:endParaRPr>
            </a:p>
          </p:txBody>
        </p:sp>
      </p:gr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7456" y="1"/>
            <a:ext cx="5404545" cy="6765925"/>
          </a:xfrm>
        </p:spPr>
        <p:txBody>
          <a:bodyPr/>
          <a:lstStyle/>
          <a:p>
            <a:r>
              <a:rPr lang="en-US"/>
              <a:t>Click icon to add picture</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8" y="2625192"/>
            <a:ext cx="5246137" cy="1500187"/>
          </a:xfrm>
        </p:spPr>
        <p:txBody>
          <a:bodyPr anchor="ctr"/>
          <a:lstStyle>
            <a:lvl1pPr>
              <a:lnSpc>
                <a:spcPct val="100000"/>
              </a:lnSpc>
              <a:spcBef>
                <a:spcPts val="0"/>
              </a:spcBef>
              <a:defRPr sz="3600"/>
            </a:lvl1pPr>
            <a:lvl2pPr marL="273050" indent="0">
              <a:buNone/>
              <a:defRPr/>
            </a:lvl2pPr>
          </a:lstStyle>
          <a:p>
            <a:pPr lvl="0"/>
            <a:r>
              <a:rPr lang="en-US"/>
              <a:t>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8040" y="6446045"/>
            <a:ext cx="1100079" cy="173355"/>
            <a:chOff x="-84138" y="5622925"/>
            <a:chExt cx="4330701" cy="682626"/>
          </a:xfrm>
        </p:grpSpPr>
        <p:sp>
          <p:nvSpPr>
            <p:cNvPr id="1130" name="Freeform 6">
              <a:extLst>
                <a:ext uri="{FF2B5EF4-FFF2-40B4-BE49-F238E27FC236}">
                  <a16:creationId xmlns:a16="http://schemas.microsoft.com/office/drawing/2014/main" id="{B7235521-DFA3-4FE8-AD1B-4D4A25B27DBC}"/>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1" name="Freeform 7">
              <a:extLst>
                <a:ext uri="{FF2B5EF4-FFF2-40B4-BE49-F238E27FC236}">
                  <a16:creationId xmlns:a16="http://schemas.microsoft.com/office/drawing/2014/main" id="{2E469487-ABC8-4A80-9CE4-747949D059F2}"/>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2" name="Freeform 8">
              <a:extLst>
                <a:ext uri="{FF2B5EF4-FFF2-40B4-BE49-F238E27FC236}">
                  <a16:creationId xmlns:a16="http://schemas.microsoft.com/office/drawing/2014/main" id="{A6B015BD-72F9-4BD2-84C2-0246CCDE236C}"/>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3" name="Freeform 9">
              <a:extLst>
                <a:ext uri="{FF2B5EF4-FFF2-40B4-BE49-F238E27FC236}">
                  <a16:creationId xmlns:a16="http://schemas.microsoft.com/office/drawing/2014/main" id="{54804375-3F44-46DC-8753-BDC2B55F6895}"/>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4" name="Freeform 10">
              <a:extLst>
                <a:ext uri="{FF2B5EF4-FFF2-40B4-BE49-F238E27FC236}">
                  <a16:creationId xmlns:a16="http://schemas.microsoft.com/office/drawing/2014/main" id="{D3D2471D-B7BE-4028-A203-858BBDABE809}"/>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5" name="Freeform 11">
              <a:extLst>
                <a:ext uri="{FF2B5EF4-FFF2-40B4-BE49-F238E27FC236}">
                  <a16:creationId xmlns:a16="http://schemas.microsoft.com/office/drawing/2014/main" id="{4CB9E2A8-8617-429C-B073-F966EDB4DAC3}"/>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136" name="Freeform 12">
              <a:extLst>
                <a:ext uri="{FF2B5EF4-FFF2-40B4-BE49-F238E27FC236}">
                  <a16:creationId xmlns:a16="http://schemas.microsoft.com/office/drawing/2014/main" id="{71A43D73-6DE7-4E70-A52B-D910CAE4CA3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267" name="TextBox 266">
            <a:extLst>
              <a:ext uri="{FF2B5EF4-FFF2-40B4-BE49-F238E27FC236}">
                <a16:creationId xmlns:a16="http://schemas.microsoft.com/office/drawing/2014/main" id="{2CFE3100-9B19-45D2-989A-461FFF0A766A}"/>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133439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91997" cy="43322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6" name="Right Triangle 5">
            <a:extLst>
              <a:ext uri="{FF2B5EF4-FFF2-40B4-BE49-F238E27FC236}">
                <a16:creationId xmlns:a16="http://schemas.microsoft.com/office/drawing/2014/main" id="{33F19DD3-CF82-47C1-A5CA-791D0612BF86}"/>
              </a:ext>
            </a:extLst>
          </p:cNvPr>
          <p:cNvSpPr/>
          <p:nvPr userDrawn="1"/>
        </p:nvSpPr>
        <p:spPr bwMode="hidden">
          <a:xfrm>
            <a:off x="5194" y="0"/>
            <a:ext cx="4330240" cy="4329112"/>
          </a:xfrm>
          <a:prstGeom prst="rtTriangle">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702" y="722997"/>
            <a:ext cx="4471564"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 name="Rectangle 7">
            <a:extLst>
              <a:ext uri="{FF2B5EF4-FFF2-40B4-BE49-F238E27FC236}">
                <a16:creationId xmlns:a16="http://schemas.microsoft.com/office/drawing/2014/main" id="{A441D50E-6C1F-492D-AA2F-1CE1D494AAF1}"/>
              </a:ext>
            </a:extLst>
          </p:cNvPr>
          <p:cNvSpPr/>
          <p:nvPr userDrawn="1">
            <p:custDataLst>
              <p:tags r:id="rId1"/>
            </p:custDataLst>
          </p:nvPr>
        </p:nvSpPr>
        <p:spPr bwMode="white">
          <a:xfrm>
            <a:off x="5851370" y="2509012"/>
            <a:ext cx="45731" cy="136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p:nvPr>
        </p:nvSpPr>
        <p:spPr>
          <a:xfrm>
            <a:off x="6097588" y="2667000"/>
            <a:ext cx="5352857" cy="1016000"/>
          </a:xfrm>
        </p:spPr>
        <p:txBody>
          <a:bodyPr anchor="ctr"/>
          <a:lstStyle>
            <a:lvl1pPr>
              <a:spcBef>
                <a:spcPts val="0"/>
              </a:spcBef>
              <a:defRPr sz="3600">
                <a:solidFill>
                  <a:schemeClr val="bg1"/>
                </a:solidFill>
              </a:defRPr>
            </a:lvl1pPr>
          </a:lstStyle>
          <a:p>
            <a:pPr lvl="0"/>
            <a:r>
              <a:rPr lang="en-US"/>
              <a:t>Edit Master text styles</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845" y="722997"/>
            <a:ext cx="4481423"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489" y="5507147"/>
            <a:ext cx="1371421" cy="423862"/>
          </a:xfrm>
        </p:spPr>
        <p:txBody>
          <a:bodyPr/>
          <a:lstStyle>
            <a:lvl1pPr algn="l">
              <a:defRPr sz="1200">
                <a:solidFill>
                  <a:schemeClr val="accent5"/>
                </a:solidFill>
              </a:defRPr>
            </a:lvl1pPr>
          </a:lstStyle>
          <a:p>
            <a:pPr lvl="0"/>
            <a:r>
              <a:rPr lang="en-US"/>
              <a:t>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7051" y="5507147"/>
            <a:ext cx="1371421" cy="423862"/>
          </a:xfrm>
        </p:spPr>
        <p:txBody>
          <a:bodyPr/>
          <a:lstStyle>
            <a:lvl1pPr algn="l">
              <a:defRPr sz="1200">
                <a:solidFill>
                  <a:schemeClr val="accent4"/>
                </a:solidFill>
              </a:defRPr>
            </a:lvl1pPr>
          </a:lstStyle>
          <a:p>
            <a:pPr lvl="0"/>
            <a:r>
              <a:rPr lang="en-US"/>
              <a:t>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2213" y="5507147"/>
            <a:ext cx="1371421" cy="423862"/>
          </a:xfrm>
        </p:spPr>
        <p:txBody>
          <a:bodyPr/>
          <a:lstStyle>
            <a:lvl1pPr algn="l">
              <a:defRPr sz="1200">
                <a:solidFill>
                  <a:schemeClr val="accent6"/>
                </a:solidFill>
              </a:defRPr>
            </a:lvl1pPr>
          </a:lstStyle>
          <a:p>
            <a:pPr lvl="0"/>
            <a:r>
              <a:rPr lang="en-US"/>
              <a:t>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9695" y="5507147"/>
            <a:ext cx="1371421" cy="423862"/>
          </a:xfrm>
        </p:spPr>
        <p:txBody>
          <a:bodyPr/>
          <a:lstStyle>
            <a:lvl1pPr algn="l">
              <a:defRPr sz="1200">
                <a:solidFill>
                  <a:schemeClr val="accent1"/>
                </a:solidFill>
              </a:defRPr>
            </a:lvl1pPr>
          </a:lstStyle>
          <a:p>
            <a:pPr lvl="0"/>
            <a:r>
              <a:rPr lang="en-US"/>
              <a:t>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2735" y="5507147"/>
            <a:ext cx="1371421" cy="423862"/>
          </a:xfrm>
        </p:spPr>
        <p:txBody>
          <a:bodyPr/>
          <a:lstStyle>
            <a:lvl1pPr algn="l">
              <a:defRPr sz="1200">
                <a:solidFill>
                  <a:schemeClr val="accent3"/>
                </a:solidFill>
              </a:defRPr>
            </a:lvl1pPr>
          </a:lstStyle>
          <a:p>
            <a:pPr lvl="0"/>
            <a:r>
              <a:rPr lang="en-US"/>
              <a:t>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2568" y="5507147"/>
            <a:ext cx="1371421" cy="423862"/>
          </a:xfrm>
        </p:spPr>
        <p:txBody>
          <a:bodyPr/>
          <a:lstStyle>
            <a:lvl1pPr algn="l">
              <a:defRPr sz="1200">
                <a:solidFill>
                  <a:schemeClr val="accent2"/>
                </a:solidFill>
              </a:defRPr>
            </a:lvl1pPr>
          </a:lstStyle>
          <a:p>
            <a:pPr lvl="0"/>
            <a:r>
              <a:rPr lang="en-US"/>
              <a:t>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18" name="TextBox 17">
            <a:extLst>
              <a:ext uri="{FF2B5EF4-FFF2-40B4-BE49-F238E27FC236}">
                <a16:creationId xmlns:a16="http://schemas.microsoft.com/office/drawing/2014/main" id="{183CE7EA-9EA2-4DF1-B906-6A42393236D8}"/>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174211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a:latin typeface="+mj-lt"/>
            </a:endParaRPr>
          </a:p>
        </p:txBody>
      </p:sp>
      <p:sp>
        <p:nvSpPr>
          <p:cNvPr id="9" name="TextBox 8">
            <a:extLst>
              <a:ext uri="{FF2B5EF4-FFF2-40B4-BE49-F238E27FC236}">
                <a16:creationId xmlns:a16="http://schemas.microsoft.com/office/drawing/2014/main" id="{CE1BCD8C-97DA-4F07-B9DD-4F3DE630D041}"/>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243515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userDrawn="1"/>
        </p:nvPicPr>
        <p:blipFill>
          <a:blip r:embed="rId2"/>
          <a:stretch>
            <a:fillRect/>
          </a:stretch>
        </p:blipFill>
        <p:spPr bwMode="ltGray">
          <a:xfrm flipH="1" flipV="1">
            <a:off x="4130988" y="0"/>
            <a:ext cx="8061012" cy="6858000"/>
          </a:xfrm>
          <a:prstGeom prst="rect">
            <a:avLst/>
          </a:prstGeom>
        </p:spPr>
      </p:pic>
      <p:sp>
        <p:nvSpPr>
          <p:cNvPr id="2" name="Title 1"/>
          <p:cNvSpPr>
            <a:spLocks noGrp="1"/>
          </p:cNvSpPr>
          <p:nvPr>
            <p:ph type="title" hasCustomPrompt="1"/>
          </p:nvPr>
        </p:nvSpPr>
        <p:spPr>
          <a:xfrm>
            <a:off x="584193" y="3728720"/>
            <a:ext cx="6429002" cy="1229360"/>
          </a:xfrm>
        </p:spPr>
        <p:txBody>
          <a:bodyPr wrap="square" anchor="b"/>
          <a:lstStyle>
            <a:lvl1pPr algn="l">
              <a:defRPr sz="5000" b="0" cap="none" baseline="0"/>
            </a:lvl1pPr>
          </a:lstStyle>
          <a:p>
            <a:r>
              <a:rPr lang="en-US"/>
              <a:t>Thank You</a:t>
            </a:r>
          </a:p>
        </p:txBody>
      </p:sp>
      <p:grpSp>
        <p:nvGrpSpPr>
          <p:cNvPr id="140" name="Group 139">
            <a:extLst>
              <a:ext uri="{FF2B5EF4-FFF2-40B4-BE49-F238E27FC236}">
                <a16:creationId xmlns:a16="http://schemas.microsoft.com/office/drawing/2014/main" id="{78885EFB-2229-4796-8D57-8C571C2535ED}"/>
              </a:ext>
            </a:extLst>
          </p:cNvPr>
          <p:cNvGrpSpPr/>
          <p:nvPr userDrawn="1"/>
        </p:nvGrpSpPr>
        <p:grpSpPr bwMode="black">
          <a:xfrm>
            <a:off x="618040" y="6446045"/>
            <a:ext cx="1100079" cy="173355"/>
            <a:chOff x="-84138" y="5622925"/>
            <a:chExt cx="4330701" cy="682626"/>
          </a:xfrm>
        </p:grpSpPr>
        <p:sp>
          <p:nvSpPr>
            <p:cNvPr id="141" name="Freeform 6">
              <a:extLst>
                <a:ext uri="{FF2B5EF4-FFF2-40B4-BE49-F238E27FC236}">
                  <a16:creationId xmlns:a16="http://schemas.microsoft.com/office/drawing/2014/main" id="{CED77201-EF96-4E69-992A-CF56FF08D6C8}"/>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2" name="Freeform 7">
              <a:extLst>
                <a:ext uri="{FF2B5EF4-FFF2-40B4-BE49-F238E27FC236}">
                  <a16:creationId xmlns:a16="http://schemas.microsoft.com/office/drawing/2014/main" id="{F0E8F838-CCAD-4AD0-BFCB-F9EBD64AA16F}"/>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3" name="Freeform 8">
              <a:extLst>
                <a:ext uri="{FF2B5EF4-FFF2-40B4-BE49-F238E27FC236}">
                  <a16:creationId xmlns:a16="http://schemas.microsoft.com/office/drawing/2014/main" id="{DAD5F303-4B2B-4BA7-9E3E-CF2ECE2DE1D8}"/>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4" name="Freeform 9">
              <a:extLst>
                <a:ext uri="{FF2B5EF4-FFF2-40B4-BE49-F238E27FC236}">
                  <a16:creationId xmlns:a16="http://schemas.microsoft.com/office/drawing/2014/main" id="{32B47895-6440-4252-83A9-6D02AEBE7B9B}"/>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5" name="Freeform 10">
              <a:extLst>
                <a:ext uri="{FF2B5EF4-FFF2-40B4-BE49-F238E27FC236}">
                  <a16:creationId xmlns:a16="http://schemas.microsoft.com/office/drawing/2014/main" id="{8C4B9FB6-DFBC-448B-B083-4BA70D71CE1E}"/>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6" name="Freeform 11">
              <a:extLst>
                <a:ext uri="{FF2B5EF4-FFF2-40B4-BE49-F238E27FC236}">
                  <a16:creationId xmlns:a16="http://schemas.microsoft.com/office/drawing/2014/main" id="{29826BF7-37CF-42AD-A881-1A8C836A493D}"/>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sp>
          <p:nvSpPr>
            <p:cNvPr id="147" name="Freeform 12">
              <a:extLst>
                <a:ext uri="{FF2B5EF4-FFF2-40B4-BE49-F238E27FC236}">
                  <a16:creationId xmlns:a16="http://schemas.microsoft.com/office/drawing/2014/main" id="{6CD892BB-45E6-46AC-9E99-F58D53FB63D6}"/>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a:p>
          </p:txBody>
        </p:sp>
      </p:grpSp>
      <p:sp>
        <p:nvSpPr>
          <p:cNvPr id="15" name="TextBox 14">
            <a:extLst>
              <a:ext uri="{FF2B5EF4-FFF2-40B4-BE49-F238E27FC236}">
                <a16:creationId xmlns:a16="http://schemas.microsoft.com/office/drawing/2014/main" id="{D61B41E9-D951-4347-864C-73789BD1F80F}"/>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a:solidFill>
                  <a:schemeClr val="tx1"/>
                </a:solidFill>
                <a:latin typeface="+mj-lt"/>
              </a:rPr>
              <a:t>Confidential   </a:t>
            </a:r>
            <a:r>
              <a:rPr lang="en-US" sz="800">
                <a:solidFill>
                  <a:schemeClr val="tx1"/>
                </a:solidFill>
                <a:latin typeface="+mj-lt"/>
                <a:cs typeface="Arial" panose="020B0604020202020204" pitchFamily="34" charset="0"/>
              </a:rPr>
              <a:t>│</a:t>
            </a:r>
            <a:r>
              <a:rPr lang="en-US" sz="800">
                <a:solidFill>
                  <a:schemeClr val="tx1"/>
                </a:solidFill>
                <a:latin typeface="+mj-lt"/>
              </a:rPr>
              <a:t>  ©</a:t>
            </a:r>
            <a:r>
              <a:rPr lang="is-IS" sz="800">
                <a:solidFill>
                  <a:schemeClr val="tx1"/>
                </a:solidFill>
                <a:latin typeface="+mj-lt"/>
              </a:rPr>
              <a:t>2018</a:t>
            </a:r>
            <a:r>
              <a:rPr lang="en-US" sz="800">
                <a:solidFill>
                  <a:schemeClr val="tx1"/>
                </a:solidFill>
                <a:latin typeface="+mj-lt"/>
              </a:rPr>
              <a:t> VMware, Inc.</a:t>
            </a:r>
          </a:p>
          <a:p>
            <a:pPr>
              <a:lnSpc>
                <a:spcPct val="90000"/>
              </a:lnSpc>
            </a:pPr>
            <a:endParaRPr lang="en-US" sz="800">
              <a:solidFill>
                <a:schemeClr val="tx1"/>
              </a:solidFill>
              <a:latin typeface="+mj-lt"/>
            </a:endParaRPr>
          </a:p>
        </p:txBody>
      </p:sp>
    </p:spTree>
    <p:extLst>
      <p:ext uri="{BB962C8B-B14F-4D97-AF65-F5344CB8AC3E}">
        <p14:creationId xmlns:p14="http://schemas.microsoft.com/office/powerpoint/2010/main" val="69318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rPr lang="en-US"/>
              <a:t>Click to edit Master title style</a:t>
            </a:r>
          </a:p>
        </p:txBody>
      </p:sp>
      <p:sp>
        <p:nvSpPr>
          <p:cNvPr id="3" name="Content Placeholder 2"/>
          <p:cNvSpPr>
            <a:spLocks noGrp="1"/>
          </p:cNvSpPr>
          <p:nvPr>
            <p:ph idx="1" hasCustomPrompt="1"/>
          </p:nvPr>
        </p:nvSpPr>
        <p:spPr/>
        <p:txBody>
          <a:bodyPr>
            <a:noAutofit/>
          </a:bodyPr>
          <a:lstStyle>
            <a:lvl1pPr marL="0" marR="0" indent="0" algn="l" defTabSz="914400" rtl="0" eaLnBrk="1" fontAlgn="auto" latinLnBrk="0" hangingPunct="1">
              <a:lnSpc>
                <a:spcPct val="90000"/>
              </a:lnSpc>
              <a:spcBef>
                <a:spcPts val="1200"/>
              </a:spcBef>
              <a:spcAft>
                <a:spcPts val="0"/>
              </a:spcAft>
              <a:buClrTx/>
              <a:buSzPct val="90000"/>
              <a:buFontTx/>
              <a:buNone/>
              <a:tabLst/>
              <a:defRPr sz="2000"/>
            </a:lvl1pPr>
            <a:lvl2pPr marL="346075" indent="-342900">
              <a:buFont typeface="+mj-lt"/>
              <a:buAutoNum type="arabicPeriod"/>
              <a:defRPr sz="2000"/>
            </a:lvl2pPr>
            <a:lvl3pPr marL="694944" indent="-347472">
              <a:buFont typeface="Arial" panose="020B0604020202020204" pitchFamily="34" charset="0"/>
              <a:buChar char="•"/>
              <a:defRPr sz="2000"/>
            </a:lvl3pPr>
            <a:lvl6pPr marL="914400" indent="-231775">
              <a:buSzPct val="100000"/>
              <a:buFont typeface="Arial" panose="020B0604020202020204" pitchFamily="34" charset="0"/>
              <a:buChar char="•"/>
              <a:defRPr sz="2000"/>
            </a:lvl6pPr>
          </a:lstStyle>
          <a:p>
            <a:pPr lvl="0"/>
            <a:r>
              <a:rPr lang="en-US"/>
              <a:t>Click to edit Master text styles</a:t>
            </a:r>
          </a:p>
          <a:p>
            <a:pPr lvl="1"/>
            <a:r>
              <a:rPr lang="en-US"/>
              <a:t>Numbered List</a:t>
            </a:r>
          </a:p>
          <a:p>
            <a:pPr lvl="1"/>
            <a:r>
              <a:rPr lang="en-US"/>
              <a:t>Numbered List</a:t>
            </a:r>
          </a:p>
          <a:p>
            <a:pPr lvl="2"/>
            <a:r>
              <a:rPr lang="en-US"/>
              <a:t>Bullet</a:t>
            </a:r>
          </a:p>
          <a:p>
            <a:pPr lvl="5"/>
            <a:r>
              <a:rPr lang="en-US"/>
              <a:t>Bullet</a:t>
            </a:r>
          </a:p>
          <a:p>
            <a:pPr lvl="1"/>
            <a:r>
              <a:rPr lang="en-US"/>
              <a:t>Numbered List</a:t>
            </a:r>
          </a:p>
        </p:txBody>
      </p:sp>
    </p:spTree>
    <p:extLst>
      <p:ext uri="{BB962C8B-B14F-4D97-AF65-F5344CB8AC3E}">
        <p14:creationId xmlns:p14="http://schemas.microsoft.com/office/powerpoint/2010/main" val="324961205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1" y="0"/>
            <a:ext cx="12192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716" y="366687"/>
            <a:ext cx="11003870"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1057" y="3906061"/>
            <a:ext cx="10965543" cy="2380795"/>
          </a:xfrm>
          <a:prstGeom prst="rect">
            <a:avLst/>
          </a:prstGeom>
          <a:noFill/>
        </p:spPr>
        <p:txBody>
          <a:bodyPr wrap="square" lIns="0" tIns="0" rIns="0" bIns="0" rtlCol="0">
            <a:noAutofit/>
          </a:bodyPr>
          <a:lstStyle/>
          <a:p>
            <a:pPr>
              <a:lnSpc>
                <a:spcPct val="130000"/>
              </a:lnSpc>
            </a:pPr>
            <a:r>
              <a:rPr lang="en-US" sz="1800">
                <a:solidFill>
                  <a:schemeClr val="bg1"/>
                </a:solidFill>
              </a:rPr>
              <a:t>If yes, you are good to go!</a:t>
            </a:r>
          </a:p>
          <a:p>
            <a:pPr>
              <a:lnSpc>
                <a:spcPct val="130000"/>
              </a:lnSpc>
            </a:pPr>
            <a:r>
              <a:rPr lang="en-US" sz="1800">
                <a:solidFill>
                  <a:schemeClr val="bg1"/>
                </a:solidFill>
              </a:rPr>
              <a:t>If the answer is no, you do not have the Metropolis font installed.</a:t>
            </a:r>
          </a:p>
          <a:p>
            <a:pPr>
              <a:lnSpc>
                <a:spcPct val="130000"/>
              </a:lnSpc>
            </a:pPr>
            <a:endParaRPr lang="en-US" sz="180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a:solidFill>
                  <a:schemeClr val="bg1"/>
                </a:solidFill>
              </a:rPr>
              <a:t>Click here to download the font: </a:t>
            </a:r>
            <a:r>
              <a:rPr lang="en-US" sz="1800">
                <a:solidFill>
                  <a:schemeClr val="tx2"/>
                </a:solidFill>
                <a:hlinkClick r:id="rId2"/>
              </a:rPr>
              <a:t>www.vmware.com/brand</a:t>
            </a:r>
            <a:r>
              <a:rPr lang="en-US" sz="1800" baseline="0">
                <a:solidFill>
                  <a:schemeClr val="bg1"/>
                </a:solidFill>
              </a:rPr>
              <a:t> </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z="1800" strike="noStrike" baseline="0">
                <a:solidFill>
                  <a:schemeClr val="bg1"/>
                </a:solidFill>
              </a:rPr>
              <a:t>Log in with SSO and select the Brand Assets tab in the portal</a:t>
            </a:r>
          </a:p>
          <a:p>
            <a:pPr>
              <a:lnSpc>
                <a:spcPct val="130000"/>
              </a:lnSpc>
            </a:pPr>
            <a:r>
              <a:rPr lang="en-US" sz="1800">
                <a:solidFill>
                  <a:schemeClr val="bg1"/>
                </a:solidFill>
              </a:rPr>
              <a:t>Need more information on how to install fonts? </a:t>
            </a:r>
            <a:br>
              <a:rPr lang="en-US" sz="1800">
                <a:solidFill>
                  <a:schemeClr val="bg1"/>
                </a:solidFill>
              </a:rPr>
            </a:br>
            <a:r>
              <a:rPr lang="en-US" sz="1800">
                <a:solidFill>
                  <a:schemeClr val="bg1"/>
                </a:solidFill>
              </a:rPr>
              <a:t>Refer to the quick-start section in the template guideline or contact Oasis.</a:t>
            </a:r>
          </a:p>
          <a:p>
            <a:pPr>
              <a:lnSpc>
                <a:spcPct val="130000"/>
              </a:lnSpc>
            </a:pPr>
            <a:r>
              <a:rPr lang="en-US" sz="1800">
                <a:solidFill>
                  <a:schemeClr val="bg1"/>
                </a:solidFill>
              </a:rPr>
              <a:t> </a:t>
            </a:r>
            <a:endParaRPr lang="en-US" sz="3200">
              <a:solidFill>
                <a:schemeClr val="bg1"/>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userDrawn="1"/>
        </p:nvGrpSpPr>
        <p:grpSpPr bwMode="black">
          <a:xfrm>
            <a:off x="621057" y="2249109"/>
            <a:ext cx="5116624" cy="542314"/>
            <a:chOff x="901" y="1857"/>
            <a:chExt cx="5716" cy="606"/>
          </a:xfrm>
          <a:solidFill>
            <a:schemeClr val="bg1"/>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270" y="2908233"/>
            <a:ext cx="5356032"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This is 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3021" y="838105"/>
            <a:ext cx="10965543"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526" y="1616678"/>
            <a:ext cx="4634944" cy="24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chemeClr val="accent4">
                    <a:lumMod val="75000"/>
                  </a:schemeClr>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527" y="1860778"/>
            <a:ext cx="7301750"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624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92001"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131615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1" y="0"/>
            <a:ext cx="12192000"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551" y="721895"/>
            <a:ext cx="10879380"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41949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cSld name="Title Slide with Presenter Name">
    <p:spTree>
      <p:nvGrpSpPr>
        <p:cNvPr id="1" name=""/>
        <p:cNvGrpSpPr/>
        <p:nvPr/>
      </p:nvGrpSpPr>
      <p:grpSpPr>
        <a:xfrm>
          <a:off x="0" y="0"/>
          <a:ext cx="0" cy="0"/>
          <a:chOff x="0" y="0"/>
          <a:chExt cx="0" cy="0"/>
        </a:xfrm>
      </p:grpSpPr>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2" y="0"/>
            <a:ext cx="12192000" cy="6858246"/>
          </a:xfrm>
          <a:prstGeom prst="rect">
            <a:avLst/>
          </a:prstGeom>
        </p:spPr>
      </p:pic>
      <p:sp>
        <p:nvSpPr>
          <p:cNvPr id="2" name="Title 1"/>
          <p:cNvSpPr>
            <a:spLocks noGrp="1"/>
          </p:cNvSpPr>
          <p:nvPr>
            <p:ph type="ctrTitle"/>
          </p:nvPr>
        </p:nvSpPr>
        <p:spPr>
          <a:xfrm>
            <a:off x="609600" y="426720"/>
            <a:ext cx="9144000" cy="1097280"/>
          </a:xfrm>
        </p:spPr>
        <p:txBody>
          <a:bodyPr/>
          <a:lstStyle>
            <a:lvl1pPr>
              <a:defRPr sz="3599"/>
            </a:lvl1pPr>
          </a:lstStyle>
          <a:p>
            <a:r>
              <a:rPr lang="en-US"/>
              <a:t>Click to edit Master title style</a:t>
            </a:r>
          </a:p>
        </p:txBody>
      </p:sp>
      <p:sp>
        <p:nvSpPr>
          <p:cNvPr id="3" name="Subtitle 2"/>
          <p:cNvSpPr>
            <a:spLocks noGrp="1"/>
          </p:cNvSpPr>
          <p:nvPr>
            <p:ph type="subTitle" idx="1"/>
          </p:nvPr>
        </p:nvSpPr>
        <p:spPr>
          <a:xfrm>
            <a:off x="609600" y="1600200"/>
            <a:ext cx="9144000" cy="685800"/>
          </a:xfrm>
        </p:spPr>
        <p:txBody>
          <a:bodyPr/>
          <a:lstStyle>
            <a:lvl1pPr marL="0" indent="0" algn="l">
              <a:lnSpc>
                <a:spcPct val="90000"/>
              </a:lnSpc>
              <a:spcBef>
                <a:spcPts val="0"/>
              </a:spcBef>
              <a:buNone/>
              <a:defRPr sz="2399">
                <a:solidFill>
                  <a:schemeClr val="tx1"/>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p>
        </p:txBody>
      </p:sp>
      <p:sp>
        <p:nvSpPr>
          <p:cNvPr id="5" name="Text Placeholder 4"/>
          <p:cNvSpPr>
            <a:spLocks noGrp="1"/>
          </p:cNvSpPr>
          <p:nvPr>
            <p:ph type="body" sz="quarter" idx="10" hasCustomPrompt="1"/>
          </p:nvPr>
        </p:nvSpPr>
        <p:spPr>
          <a:xfrm>
            <a:off x="609601" y="5791200"/>
            <a:ext cx="3657601" cy="228600"/>
          </a:xfrm>
        </p:spPr>
        <p:txBody>
          <a:bodyPr/>
          <a:lstStyle>
            <a:lvl1pPr marL="0" indent="0">
              <a:lnSpc>
                <a:spcPct val="90000"/>
              </a:lnSpc>
              <a:spcBef>
                <a:spcPts val="0"/>
              </a:spcBef>
              <a:buNone/>
              <a:defRPr sz="1600">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a:t>Click to add presenter’s name </a:t>
            </a:r>
          </a:p>
        </p:txBody>
      </p:sp>
      <p:sp>
        <p:nvSpPr>
          <p:cNvPr id="9" name="Text Placeholder 4"/>
          <p:cNvSpPr>
            <a:spLocks noGrp="1"/>
          </p:cNvSpPr>
          <p:nvPr>
            <p:ph type="body" sz="quarter" idx="11" hasCustomPrompt="1"/>
          </p:nvPr>
        </p:nvSpPr>
        <p:spPr>
          <a:xfrm>
            <a:off x="609601" y="6081068"/>
            <a:ext cx="3657601" cy="228600"/>
          </a:xfrm>
        </p:spPr>
        <p:txBody>
          <a:bodyPr/>
          <a:lstStyle>
            <a:lvl1pPr marL="0" indent="0">
              <a:lnSpc>
                <a:spcPct val="90000"/>
              </a:lnSpc>
              <a:spcBef>
                <a:spcPts val="0"/>
              </a:spcBef>
              <a:buNone/>
              <a:defRPr sz="1600">
                <a:solidFill>
                  <a:schemeClr val="bg1"/>
                </a:solidFill>
              </a:defRPr>
            </a:lvl1pPr>
            <a:lvl2pPr marL="0" indent="0">
              <a:lnSpc>
                <a:spcPct val="90000"/>
              </a:lnSpc>
              <a:spcBef>
                <a:spcPts val="600"/>
              </a:spcBef>
              <a:buNone/>
              <a:defRPr sz="1600">
                <a:solidFill>
                  <a:schemeClr val="bg1"/>
                </a:solidFill>
              </a:defRPr>
            </a:lvl2pPr>
            <a:lvl3pPr marL="0" indent="0">
              <a:lnSpc>
                <a:spcPct val="90000"/>
              </a:lnSpc>
              <a:spcBef>
                <a:spcPts val="600"/>
              </a:spcBef>
              <a:buNone/>
              <a:defRPr sz="1600">
                <a:solidFill>
                  <a:schemeClr val="bg1"/>
                </a:solidFill>
              </a:defRPr>
            </a:lvl3pPr>
            <a:lvl4pPr marL="0" indent="0">
              <a:lnSpc>
                <a:spcPct val="90000"/>
              </a:lnSpc>
              <a:spcBef>
                <a:spcPts val="600"/>
              </a:spcBef>
              <a:buNone/>
              <a:defRPr sz="1600">
                <a:solidFill>
                  <a:schemeClr val="bg1"/>
                </a:solidFill>
              </a:defRPr>
            </a:lvl4pPr>
            <a:lvl5pPr marL="0" indent="0">
              <a:lnSpc>
                <a:spcPct val="90000"/>
              </a:lnSpc>
              <a:spcBef>
                <a:spcPts val="600"/>
              </a:spcBef>
              <a:buNone/>
              <a:defRPr sz="1600">
                <a:solidFill>
                  <a:schemeClr val="bg1"/>
                </a:solidFill>
              </a:defRPr>
            </a:lvl5pPr>
            <a:lvl6pPr marL="0" indent="0">
              <a:lnSpc>
                <a:spcPct val="90000"/>
              </a:lnSpc>
              <a:spcBef>
                <a:spcPts val="600"/>
              </a:spcBef>
              <a:buNone/>
              <a:defRPr sz="1600">
                <a:solidFill>
                  <a:schemeClr val="bg1"/>
                </a:solidFill>
              </a:defRPr>
            </a:lvl6pPr>
            <a:lvl7pPr marL="0" indent="0">
              <a:lnSpc>
                <a:spcPct val="90000"/>
              </a:lnSpc>
              <a:spcBef>
                <a:spcPts val="600"/>
              </a:spcBef>
              <a:buNone/>
              <a:defRPr sz="1600">
                <a:solidFill>
                  <a:schemeClr val="bg1"/>
                </a:solidFill>
              </a:defRPr>
            </a:lvl7pPr>
            <a:lvl8pPr marL="0" indent="0">
              <a:lnSpc>
                <a:spcPct val="90000"/>
              </a:lnSpc>
              <a:spcBef>
                <a:spcPts val="600"/>
              </a:spcBef>
              <a:buNone/>
              <a:defRPr sz="1600">
                <a:solidFill>
                  <a:schemeClr val="bg1"/>
                </a:solidFill>
              </a:defRPr>
            </a:lvl8pPr>
          </a:lstStyle>
          <a:p>
            <a:pPr lvl="0"/>
            <a:r>
              <a:rPr lang="en-US"/>
              <a:t>Click to add date</a:t>
            </a:r>
          </a:p>
        </p:txBody>
      </p:sp>
      <p:grpSp>
        <p:nvGrpSpPr>
          <p:cNvPr id="21" name="Group 20"/>
          <p:cNvGrpSpPr/>
          <p:nvPr/>
        </p:nvGrpSpPr>
        <p:grpSpPr>
          <a:xfrm>
            <a:off x="10208798" y="6074832"/>
            <a:ext cx="1373445" cy="216433"/>
            <a:chOff x="-84138" y="5622925"/>
            <a:chExt cx="4330701" cy="682626"/>
          </a:xfrm>
          <a:solidFill>
            <a:srgbClr val="FFFFFF"/>
          </a:solidFill>
        </p:grpSpPr>
        <p:sp>
          <p:nvSpPr>
            <p:cNvPr id="22" name="Freeform 6"/>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23" name="Freeform 7"/>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24" name="Freeform 8"/>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25" name="Freeform 9"/>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26" name="Freeform 10"/>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27" name="Freeform 11"/>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28" name="Freeform 12"/>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grpSp>
      <p:sp>
        <p:nvSpPr>
          <p:cNvPr id="15" name="TextBox 14"/>
          <p:cNvSpPr txBox="1"/>
          <p:nvPr/>
        </p:nvSpPr>
        <p:spPr>
          <a:xfrm>
            <a:off x="9830079" y="6505956"/>
            <a:ext cx="1752162" cy="199644"/>
          </a:xfrm>
          <a:prstGeom prst="rect">
            <a:avLst/>
          </a:prstGeom>
          <a:noFill/>
        </p:spPr>
        <p:txBody>
          <a:bodyPr wrap="square" lIns="0" tIns="0" rIns="0" bIns="0" rtlCol="0">
            <a:noAutofit/>
          </a:bodyPr>
          <a:lstStyle/>
          <a:p>
            <a:pPr algn="r">
              <a:lnSpc>
                <a:spcPct val="90000"/>
              </a:lnSpc>
            </a:pPr>
            <a:r>
              <a:rPr lang="en-US" sz="700">
                <a:solidFill>
                  <a:schemeClr val="bg1"/>
                </a:solidFill>
              </a:rPr>
              <a:t>© 2016</a:t>
            </a:r>
            <a:r>
              <a:rPr lang="en-US" sz="700" baseline="0">
                <a:solidFill>
                  <a:schemeClr val="bg1"/>
                </a:solidFill>
              </a:rPr>
              <a:t> VMware Inc. All rights reserved.</a:t>
            </a:r>
            <a:endParaRPr lang="en-US" sz="700">
              <a:solidFill>
                <a:schemeClr val="bg1"/>
              </a:solidFill>
            </a:endParaRPr>
          </a:p>
        </p:txBody>
      </p:sp>
      <p:sp>
        <p:nvSpPr>
          <p:cNvPr id="16" name="TextBox 15"/>
          <p:cNvSpPr txBox="1"/>
          <p:nvPr userDrawn="1"/>
        </p:nvSpPr>
        <p:spPr>
          <a:xfrm>
            <a:off x="9830079" y="6505956"/>
            <a:ext cx="1752162" cy="199644"/>
          </a:xfrm>
          <a:prstGeom prst="rect">
            <a:avLst/>
          </a:prstGeom>
          <a:noFill/>
        </p:spPr>
        <p:txBody>
          <a:bodyPr wrap="square" lIns="0" tIns="0" rIns="0" bIns="0" rtlCol="0">
            <a:noAutofit/>
          </a:bodyPr>
          <a:lstStyle/>
          <a:p>
            <a:pPr algn="r">
              <a:lnSpc>
                <a:spcPct val="90000"/>
              </a:lnSpc>
            </a:pPr>
            <a:r>
              <a:rPr lang="en-US" sz="700">
                <a:solidFill>
                  <a:schemeClr val="bg1"/>
                </a:solidFill>
              </a:rPr>
              <a:t>© 2018</a:t>
            </a:r>
            <a:r>
              <a:rPr lang="en-US" sz="700" baseline="0">
                <a:solidFill>
                  <a:schemeClr val="bg1"/>
                </a:solidFill>
              </a:rPr>
              <a:t> VMware Inc. All rights reserved.</a:t>
            </a:r>
            <a:endParaRPr lang="en-US" sz="700">
              <a:solidFill>
                <a:schemeClr val="bg1"/>
              </a:solidFill>
            </a:endParaRPr>
          </a:p>
        </p:txBody>
      </p:sp>
    </p:spTree>
    <p:extLst>
      <p:ext uri="{BB962C8B-B14F-4D97-AF65-F5344CB8AC3E}">
        <p14:creationId xmlns:p14="http://schemas.microsoft.com/office/powerpoint/2010/main" val="322682397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cSld name="2_Template Option 1">
    <p:spTree>
      <p:nvGrpSpPr>
        <p:cNvPr id="1" name="Shape 147"/>
        <p:cNvGrpSpPr/>
        <p:nvPr/>
      </p:nvGrpSpPr>
      <p:grpSpPr>
        <a:xfrm>
          <a:off x="0" y="0"/>
          <a:ext cx="0" cy="0"/>
          <a:chOff x="0" y="0"/>
          <a:chExt cx="0" cy="0"/>
        </a:xfrm>
      </p:grpSpPr>
      <p:sp>
        <p:nvSpPr>
          <p:cNvPr id="148" name="Shape 148"/>
          <p:cNvSpPr/>
          <p:nvPr/>
        </p:nvSpPr>
        <p:spPr>
          <a:xfrm>
            <a:off x="1" y="76200"/>
            <a:ext cx="12192000" cy="894800"/>
          </a:xfrm>
          <a:prstGeom prst="rect">
            <a:avLst/>
          </a:prstGeom>
          <a:solidFill>
            <a:srgbClr val="F7F7F7"/>
          </a:solidFill>
          <a:ln>
            <a:noFill/>
          </a:ln>
        </p:spPr>
        <p:txBody>
          <a:bodyPr lIns="91396" tIns="45687" rIns="91396" bIns="45687" anchor="ctr" anchorCtr="0">
            <a:noAutofit/>
          </a:bodyPr>
          <a:lstStyle/>
          <a:p>
            <a:pPr marL="0" marR="0" lvl="0" indent="0" algn="ctr" rtl="0">
              <a:spcBef>
                <a:spcPts val="0"/>
              </a:spcBef>
              <a:buNone/>
            </a:pPr>
            <a:endParaRPr sz="1866">
              <a:solidFill>
                <a:schemeClr val="lt1"/>
              </a:solidFill>
              <a:latin typeface="Open Sans Light"/>
              <a:ea typeface="Open Sans Light"/>
              <a:cs typeface="Open Sans Light"/>
              <a:sym typeface="Open Sans Light"/>
            </a:endParaRPr>
          </a:p>
        </p:txBody>
      </p:sp>
      <p:sp>
        <p:nvSpPr>
          <p:cNvPr id="149" name="Shape 149"/>
          <p:cNvSpPr txBox="1">
            <a:spLocks noGrp="1"/>
          </p:cNvSpPr>
          <p:nvPr>
            <p:ph type="title"/>
          </p:nvPr>
        </p:nvSpPr>
        <p:spPr>
          <a:xfrm>
            <a:off x="301752" y="283008"/>
            <a:ext cx="9688800" cy="519200"/>
          </a:xfrm>
          <a:prstGeom prst="rect">
            <a:avLst/>
          </a:prstGeom>
          <a:noFill/>
          <a:ln>
            <a:noFill/>
          </a:ln>
        </p:spPr>
        <p:txBody>
          <a:bodyPr lIns="68565" tIns="68565" rIns="68565" bIns="68565" anchor="ctr" anchorCtr="0"/>
          <a:lstStyle>
            <a:lvl1pPr marL="0" marR="0" lvl="0" indent="0" algn="l" rtl="0">
              <a:lnSpc>
                <a:spcPct val="90000"/>
              </a:lnSpc>
              <a:spcBef>
                <a:spcPts val="0"/>
              </a:spcBef>
              <a:buClr>
                <a:schemeClr val="dk1"/>
              </a:buClr>
              <a:buFont typeface="Open Sans"/>
              <a:buNone/>
              <a:defRPr sz="3199" b="0" i="0" u="none" strike="noStrike" cap="none">
                <a:solidFill>
                  <a:schemeClr val="dk1"/>
                </a:solidFill>
                <a:latin typeface="+mj-lt"/>
                <a:ea typeface="Open Sans"/>
                <a:cs typeface="Open Sans"/>
                <a:sym typeface="Open Sans"/>
              </a:defRPr>
            </a:lvl1pPr>
            <a:lvl2pPr lvl="1" indent="0" rtl="0">
              <a:spcBef>
                <a:spcPts val="0"/>
              </a:spcBef>
              <a:buNone/>
              <a:defRPr sz="1866"/>
            </a:lvl2pPr>
            <a:lvl3pPr lvl="2" indent="0" rtl="0">
              <a:spcBef>
                <a:spcPts val="0"/>
              </a:spcBef>
              <a:buNone/>
              <a:defRPr sz="1866"/>
            </a:lvl3pPr>
            <a:lvl4pPr lvl="3" indent="0" rtl="0">
              <a:spcBef>
                <a:spcPts val="0"/>
              </a:spcBef>
              <a:buNone/>
              <a:defRPr sz="1866"/>
            </a:lvl4pPr>
            <a:lvl5pPr lvl="4" indent="0" rtl="0">
              <a:spcBef>
                <a:spcPts val="0"/>
              </a:spcBef>
              <a:buNone/>
              <a:defRPr sz="1866"/>
            </a:lvl5pPr>
            <a:lvl6pPr lvl="5" indent="0" rtl="0">
              <a:spcBef>
                <a:spcPts val="0"/>
              </a:spcBef>
              <a:buNone/>
              <a:defRPr sz="1866"/>
            </a:lvl6pPr>
            <a:lvl7pPr lvl="6" indent="0" rtl="0">
              <a:spcBef>
                <a:spcPts val="0"/>
              </a:spcBef>
              <a:buNone/>
              <a:defRPr sz="1866"/>
            </a:lvl7pPr>
            <a:lvl8pPr lvl="7" indent="0" rtl="0">
              <a:spcBef>
                <a:spcPts val="0"/>
              </a:spcBef>
              <a:buNone/>
              <a:defRPr sz="1866"/>
            </a:lvl8pPr>
            <a:lvl9pPr lvl="8" indent="0" rtl="0">
              <a:spcBef>
                <a:spcPts val="0"/>
              </a:spcBef>
              <a:buNone/>
              <a:defRPr sz="1866"/>
            </a:lvl9pPr>
          </a:lstStyle>
          <a:p>
            <a:endParaRPr/>
          </a:p>
        </p:txBody>
      </p:sp>
      <p:cxnSp>
        <p:nvCxnSpPr>
          <p:cNvPr id="151" name="Shape 151"/>
          <p:cNvCxnSpPr/>
          <p:nvPr/>
        </p:nvCxnSpPr>
        <p:spPr>
          <a:xfrm>
            <a:off x="720724" y="6579779"/>
            <a:ext cx="7076800" cy="0"/>
          </a:xfrm>
          <a:prstGeom prst="straightConnector1">
            <a:avLst/>
          </a:prstGeom>
          <a:noFill/>
          <a:ln w="9525" cap="flat" cmpd="sng">
            <a:solidFill>
              <a:schemeClr val="lt2"/>
            </a:solidFill>
            <a:prstDash val="solid"/>
            <a:miter/>
            <a:headEnd type="none" w="med" len="med"/>
            <a:tailEnd type="none" w="med" len="med"/>
          </a:ln>
        </p:spPr>
      </p:cxnSp>
      <p:sp>
        <p:nvSpPr>
          <p:cNvPr id="152" name="Shape 152"/>
          <p:cNvSpPr/>
          <p:nvPr/>
        </p:nvSpPr>
        <p:spPr>
          <a:xfrm>
            <a:off x="1" y="0"/>
            <a:ext cx="12192000" cy="76000"/>
          </a:xfrm>
          <a:prstGeom prst="rect">
            <a:avLst/>
          </a:prstGeom>
          <a:gradFill>
            <a:gsLst>
              <a:gs pos="0">
                <a:schemeClr val="accent1"/>
              </a:gs>
              <a:gs pos="85000">
                <a:schemeClr val="dk2"/>
              </a:gs>
              <a:gs pos="100000">
                <a:schemeClr val="dk2"/>
              </a:gs>
            </a:gsLst>
            <a:lin ang="0" scaled="0"/>
          </a:gradFill>
          <a:ln>
            <a:noFill/>
          </a:ln>
        </p:spPr>
        <p:txBody>
          <a:bodyPr lIns="91396" tIns="45687" rIns="91396" bIns="45687" anchor="ctr" anchorCtr="0">
            <a:noAutofit/>
          </a:bodyPr>
          <a:lstStyle/>
          <a:p>
            <a:pPr marL="0" marR="0" lvl="0" indent="0" algn="ctr" rtl="0">
              <a:spcBef>
                <a:spcPts val="0"/>
              </a:spcBef>
              <a:buNone/>
            </a:pPr>
            <a:endParaRPr sz="933">
              <a:solidFill>
                <a:schemeClr val="lt1"/>
              </a:solidFill>
              <a:latin typeface="Open Sans Light"/>
              <a:ea typeface="Open Sans Light"/>
              <a:cs typeface="Open Sans Light"/>
              <a:sym typeface="Open Sans Light"/>
            </a:endParaRPr>
          </a:p>
        </p:txBody>
      </p:sp>
      <p:cxnSp>
        <p:nvCxnSpPr>
          <p:cNvPr id="153" name="Shape 153"/>
          <p:cNvCxnSpPr/>
          <p:nvPr/>
        </p:nvCxnSpPr>
        <p:spPr>
          <a:xfrm>
            <a:off x="1" y="970972"/>
            <a:ext cx="12192000" cy="0"/>
          </a:xfrm>
          <a:prstGeom prst="straightConnector1">
            <a:avLst/>
          </a:prstGeom>
          <a:noFill/>
          <a:ln w="9525" cap="flat" cmpd="sng">
            <a:solidFill>
              <a:schemeClr val="lt2"/>
            </a:solidFill>
            <a:prstDash val="solid"/>
            <a:miter/>
            <a:headEnd type="none" w="med" len="med"/>
            <a:tailEnd type="none" w="med" len="med"/>
          </a:ln>
        </p:spPr>
      </p:cxnSp>
      <p:pic>
        <p:nvPicPr>
          <p:cNvPr id="155" name="Shape 155" descr="A picture containing thing  Description generated with high confidence"/>
          <p:cNvPicPr preferRelativeResize="0"/>
          <p:nvPr/>
        </p:nvPicPr>
        <p:blipFill rotWithShape="1">
          <a:blip r:embed="rId2">
            <a:alphaModFix/>
          </a:blip>
          <a:srcRect r="5687"/>
          <a:stretch/>
        </p:blipFill>
        <p:spPr>
          <a:xfrm>
            <a:off x="10545487" y="393431"/>
            <a:ext cx="1341600" cy="305200"/>
          </a:xfrm>
          <a:prstGeom prst="rect">
            <a:avLst/>
          </a:prstGeom>
          <a:noFill/>
          <a:ln>
            <a:noFill/>
          </a:ln>
        </p:spPr>
      </p:pic>
    </p:spTree>
    <p:extLst>
      <p:ext uri="{BB962C8B-B14F-4D97-AF65-F5344CB8AC3E}">
        <p14:creationId xmlns:p14="http://schemas.microsoft.com/office/powerpoint/2010/main" val="224450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No Page Number (For Image at Left Side)">
    <p:spTree>
      <p:nvGrpSpPr>
        <p:cNvPr id="1" name=""/>
        <p:cNvGrpSpPr/>
        <p:nvPr/>
      </p:nvGrpSpPr>
      <p:grpSpPr>
        <a:xfrm>
          <a:off x="0" y="0"/>
          <a:ext cx="0" cy="0"/>
          <a:chOff x="0" y="0"/>
          <a:chExt cx="0" cy="0"/>
        </a:xfrm>
      </p:grpSpPr>
      <p:sp>
        <p:nvSpPr>
          <p:cNvPr id="19" name="Rectangle 18"/>
          <p:cNvSpPr/>
          <p:nvPr userDrawn="1"/>
        </p:nvSpPr>
        <p:spPr>
          <a:xfrm>
            <a:off x="1" y="76200"/>
            <a:ext cx="12192000" cy="894773"/>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rgbClr val="FFFFFF"/>
              </a:solidFill>
            </a:endParaRPr>
          </a:p>
        </p:txBody>
      </p:sp>
      <p:sp>
        <p:nvSpPr>
          <p:cNvPr id="13" name="TextBox 12"/>
          <p:cNvSpPr txBox="1"/>
          <p:nvPr userDrawn="1"/>
        </p:nvSpPr>
        <p:spPr>
          <a:xfrm>
            <a:off x="7888942" y="6502836"/>
            <a:ext cx="3998258" cy="153888"/>
          </a:xfrm>
          <a:prstGeom prst="rect">
            <a:avLst/>
          </a:prstGeom>
          <a:noFill/>
        </p:spPr>
        <p:txBody>
          <a:bodyPr wrap="square" lIns="0" tIns="0" rIns="0" bIns="0" rtlCol="0" anchor="ctr">
            <a:noAutofit/>
          </a:bodyPr>
          <a:lstStyle/>
          <a:p>
            <a:pPr algn="r"/>
            <a:r>
              <a:rPr lang="en-US" sz="1000" dirty="0">
                <a:solidFill>
                  <a:srgbClr val="666666"/>
                </a:solidFill>
              </a:rPr>
              <a:t>VeloCloud Networks Proprietary &amp; Confidential  |  © Copyright 2017</a:t>
            </a:r>
          </a:p>
        </p:txBody>
      </p:sp>
      <p:sp>
        <p:nvSpPr>
          <p:cNvPr id="18" name="Rectangle 17"/>
          <p:cNvSpPr/>
          <p:nvPr userDrawn="1"/>
        </p:nvSpPr>
        <p:spPr>
          <a:xfrm>
            <a:off x="1" y="0"/>
            <a:ext cx="12192000" cy="76200"/>
          </a:xfrm>
          <a:prstGeom prst="rect">
            <a:avLst/>
          </a:prstGeom>
          <a:gradFill flip="none" rotWithShape="1">
            <a:gsLst>
              <a:gs pos="0">
                <a:schemeClr val="accent1"/>
              </a:gs>
              <a:gs pos="85000">
                <a:schemeClr val="tx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FFFFFF"/>
              </a:solidFill>
            </a:endParaRPr>
          </a:p>
        </p:txBody>
      </p:sp>
      <p:cxnSp>
        <p:nvCxnSpPr>
          <p:cNvPr id="20" name="Straight Connector 19"/>
          <p:cNvCxnSpPr/>
          <p:nvPr userDrawn="1"/>
        </p:nvCxnSpPr>
        <p:spPr>
          <a:xfrm>
            <a:off x="1" y="970973"/>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5" name="Picture 14" descr="A picture containing thing&#10;&#10;Description generated with high confidence"/>
          <p:cNvPicPr>
            <a:picLocks noChangeAspect="1"/>
          </p:cNvPicPr>
          <p:nvPr userDrawn="1"/>
        </p:nvPicPr>
        <p:blipFill rotWithShape="1">
          <a:blip r:embed="rId2" cstate="print">
            <a:extLst>
              <a:ext uri="{28A0092B-C50C-407E-A947-70E740481C1C}">
                <a14:useLocalDpi xmlns:a14="http://schemas.microsoft.com/office/drawing/2010/main"/>
              </a:ext>
            </a:extLst>
          </a:blip>
          <a:srcRect r="5687"/>
          <a:stretch/>
        </p:blipFill>
        <p:spPr>
          <a:xfrm>
            <a:off x="10545490" y="393433"/>
            <a:ext cx="1341713" cy="305069"/>
          </a:xfrm>
          <a:prstGeom prst="rect">
            <a:avLst/>
          </a:prstGeom>
        </p:spPr>
      </p:pic>
    </p:spTree>
    <p:extLst>
      <p:ext uri="{BB962C8B-B14F-4D97-AF65-F5344CB8AC3E}">
        <p14:creationId xmlns:p14="http://schemas.microsoft.com/office/powerpoint/2010/main" val="2303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92">
          <p15:clr>
            <a:srgbClr val="FBAE40"/>
          </p15:clr>
        </p15:guide>
        <p15:guide id="2" pos="7488">
          <p15:clr>
            <a:srgbClr val="FBAE40"/>
          </p15:clr>
        </p15:guide>
        <p15:guide id="3" orient="horz" pos="792">
          <p15:clr>
            <a:srgbClr val="FBAE40"/>
          </p15:clr>
        </p15:guide>
        <p15:guide id="4" orient="horz" pos="720">
          <p15:clr>
            <a:srgbClr val="FBAE40"/>
          </p15:clr>
        </p15:guide>
        <p15:guide id="5" orient="horz" pos="168">
          <p15:clr>
            <a:srgbClr val="FBAE40"/>
          </p15:clr>
        </p15:guide>
        <p15:guide id="6" orient="horz" pos="3960">
          <p15:clr>
            <a:srgbClr val="FBAE40"/>
          </p15:clr>
        </p15:guide>
        <p15:guide id="7" orient="horz" pos="4032">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Title &amp; Text">
    <p:spTree>
      <p:nvGrpSpPr>
        <p:cNvPr id="1" name=""/>
        <p:cNvGrpSpPr/>
        <p:nvPr/>
      </p:nvGrpSpPr>
      <p:grpSpPr>
        <a:xfrm>
          <a:off x="0" y="0"/>
          <a:ext cx="0" cy="0"/>
          <a:chOff x="0" y="0"/>
          <a:chExt cx="0" cy="0"/>
        </a:xfrm>
      </p:grpSpPr>
      <p:sp>
        <p:nvSpPr>
          <p:cNvPr id="5" name="Rectangle 4"/>
          <p:cNvSpPr/>
          <p:nvPr userDrawn="1"/>
        </p:nvSpPr>
        <p:spPr>
          <a:xfrm>
            <a:off x="1" y="76210"/>
            <a:ext cx="12192000" cy="89535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7" rIns="91404" bIns="45707"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x-none" altLang="x-none" sz="2399">
              <a:solidFill>
                <a:srgbClr val="FFFFFF"/>
              </a:solidFill>
              <a:ea typeface="Arial" charset="0"/>
              <a:cs typeface="Arial" charset="0"/>
            </a:endParaRPr>
          </a:p>
        </p:txBody>
      </p:sp>
      <p:cxnSp>
        <p:nvCxnSpPr>
          <p:cNvPr id="7" name="Straight Connector 6"/>
          <p:cNvCxnSpPr>
            <a:cxnSpLocks/>
          </p:cNvCxnSpPr>
          <p:nvPr userDrawn="1"/>
        </p:nvCxnSpPr>
        <p:spPr>
          <a:xfrm>
            <a:off x="720725" y="6580188"/>
            <a:ext cx="707707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1" y="0"/>
            <a:ext cx="12192000" cy="76200"/>
          </a:xfrm>
          <a:prstGeom prst="rect">
            <a:avLst/>
          </a:prstGeom>
          <a:gradFill flip="none" rotWithShape="1">
            <a:gsLst>
              <a:gs pos="0">
                <a:schemeClr val="accent1"/>
              </a:gs>
              <a:gs pos="85000">
                <a:schemeClr val="tx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7" rIns="91404" bIns="45707" anchor="ctr"/>
          <a:lstStyle/>
          <a:p>
            <a:pPr algn="ctr" eaLnBrk="1" fontAlgn="auto" hangingPunct="1">
              <a:spcBef>
                <a:spcPts val="0"/>
              </a:spcBef>
              <a:spcAft>
                <a:spcPts val="0"/>
              </a:spcAft>
              <a:defRPr/>
            </a:pPr>
            <a:endParaRPr lang="en-US" sz="933"/>
          </a:p>
        </p:txBody>
      </p:sp>
      <p:cxnSp>
        <p:nvCxnSpPr>
          <p:cNvPr id="9" name="Straight Connector 8"/>
          <p:cNvCxnSpPr/>
          <p:nvPr userDrawn="1"/>
        </p:nvCxnSpPr>
        <p:spPr>
          <a:xfrm>
            <a:off x="1" y="971551"/>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1" name="Picture 12" descr="A picture containing thing&#10;&#10;Description generated with high confidence"/>
          <p:cNvPicPr>
            <a:picLocks noChangeAspect="1"/>
          </p:cNvPicPr>
          <p:nvPr userDrawn="1"/>
        </p:nvPicPr>
        <p:blipFill>
          <a:blip r:embed="rId2" cstate="print">
            <a:extLst>
              <a:ext uri="{28A0092B-C50C-407E-A947-70E740481C1C}">
                <a14:useLocalDpi xmlns:a14="http://schemas.microsoft.com/office/drawing/2010/main" val="0"/>
              </a:ext>
            </a:extLst>
          </a:blip>
          <a:srcRect r="5687"/>
          <a:stretch>
            <a:fillRect/>
          </a:stretch>
        </p:blipFill>
        <p:spPr bwMode="auto">
          <a:xfrm>
            <a:off x="10545764" y="393700"/>
            <a:ext cx="134143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301752" y="283019"/>
            <a:ext cx="9688944" cy="519255"/>
          </a:xfrm>
        </p:spPr>
        <p:txBody>
          <a:bodyPr/>
          <a:lstStyle>
            <a:lvl1pPr>
              <a:defRPr sz="3199" b="0">
                <a:latin typeface="+mj-lt"/>
              </a:defRPr>
            </a:lvl1pPr>
          </a:lstStyle>
          <a:p>
            <a:r>
              <a:rPr lang="en-US"/>
              <a:t>Click to edit Master title style</a:t>
            </a:r>
          </a:p>
        </p:txBody>
      </p:sp>
      <p:sp>
        <p:nvSpPr>
          <p:cNvPr id="4" name="Text Placeholder 3"/>
          <p:cNvSpPr>
            <a:spLocks noGrp="1"/>
          </p:cNvSpPr>
          <p:nvPr>
            <p:ph type="body" sz="quarter" idx="10"/>
          </p:nvPr>
        </p:nvSpPr>
        <p:spPr>
          <a:xfrm>
            <a:off x="304801" y="1143001"/>
            <a:ext cx="11582400" cy="5143499"/>
          </a:xfrm>
        </p:spPr>
        <p:txBody>
          <a:bodyPr>
            <a:normAutofit/>
          </a:bodyPr>
          <a:lstStyle>
            <a:lvl1pPr>
              <a:defRPr sz="2399">
                <a:latin typeface="+mj-lt"/>
              </a:defRPr>
            </a:lvl1pPr>
            <a:lvl2pPr>
              <a:defRPr sz="2000">
                <a:latin typeface="+mj-lt"/>
              </a:defRPr>
            </a:lvl2pPr>
            <a:lvl3pPr>
              <a:defRPr sz="1866">
                <a:latin typeface="+mj-lt"/>
              </a:defRPr>
            </a:lvl3pPr>
            <a:lvl4pPr>
              <a:defRPr sz="1600">
                <a:latin typeface="+mj-lt"/>
              </a:defRPr>
            </a:lvl4pPr>
            <a:lvl5pP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338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itle &amp; Text">
    <p:spTree>
      <p:nvGrpSpPr>
        <p:cNvPr id="1" name=""/>
        <p:cNvGrpSpPr/>
        <p:nvPr/>
      </p:nvGrpSpPr>
      <p:grpSpPr>
        <a:xfrm>
          <a:off x="0" y="0"/>
          <a:ext cx="0" cy="0"/>
          <a:chOff x="0" y="0"/>
          <a:chExt cx="0" cy="0"/>
        </a:xfrm>
      </p:grpSpPr>
      <p:sp>
        <p:nvSpPr>
          <p:cNvPr id="5" name="Rectangle 4"/>
          <p:cNvSpPr/>
          <p:nvPr userDrawn="1"/>
        </p:nvSpPr>
        <p:spPr>
          <a:xfrm>
            <a:off x="1" y="76210"/>
            <a:ext cx="12192000" cy="895351"/>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7" rIns="91404" bIns="45707"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x-none" altLang="x-none" sz="2399">
              <a:solidFill>
                <a:srgbClr val="FFFFFF"/>
              </a:solidFill>
              <a:ea typeface="Arial" charset="0"/>
              <a:cs typeface="Arial" charset="0"/>
            </a:endParaRPr>
          </a:p>
        </p:txBody>
      </p:sp>
      <p:cxnSp>
        <p:nvCxnSpPr>
          <p:cNvPr id="7" name="Straight Connector 6"/>
          <p:cNvCxnSpPr>
            <a:cxnSpLocks/>
          </p:cNvCxnSpPr>
          <p:nvPr userDrawn="1"/>
        </p:nvCxnSpPr>
        <p:spPr>
          <a:xfrm>
            <a:off x="720725" y="6580188"/>
            <a:ext cx="707707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1" y="0"/>
            <a:ext cx="12192000" cy="76200"/>
          </a:xfrm>
          <a:prstGeom prst="rect">
            <a:avLst/>
          </a:prstGeom>
          <a:gradFill flip="none" rotWithShape="1">
            <a:gsLst>
              <a:gs pos="0">
                <a:schemeClr val="accent1"/>
              </a:gs>
              <a:gs pos="85000">
                <a:schemeClr val="tx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7" rIns="91404" bIns="45707" anchor="ctr"/>
          <a:lstStyle/>
          <a:p>
            <a:pPr algn="ctr" eaLnBrk="1" fontAlgn="auto" hangingPunct="1">
              <a:spcBef>
                <a:spcPts val="0"/>
              </a:spcBef>
              <a:spcAft>
                <a:spcPts val="0"/>
              </a:spcAft>
              <a:defRPr/>
            </a:pPr>
            <a:endParaRPr lang="en-US" sz="933"/>
          </a:p>
        </p:txBody>
      </p:sp>
      <p:cxnSp>
        <p:nvCxnSpPr>
          <p:cNvPr id="9" name="Straight Connector 8"/>
          <p:cNvCxnSpPr/>
          <p:nvPr userDrawn="1"/>
        </p:nvCxnSpPr>
        <p:spPr>
          <a:xfrm>
            <a:off x="1" y="971551"/>
            <a:ext cx="12192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11" name="Picture 12" descr="A picture containing thing&#10;&#10;Description generated with high confidence"/>
          <p:cNvPicPr>
            <a:picLocks noChangeAspect="1"/>
          </p:cNvPicPr>
          <p:nvPr userDrawn="1"/>
        </p:nvPicPr>
        <p:blipFill>
          <a:blip r:embed="rId2" cstate="print">
            <a:extLst>
              <a:ext uri="{28A0092B-C50C-407E-A947-70E740481C1C}">
                <a14:useLocalDpi xmlns:a14="http://schemas.microsoft.com/office/drawing/2010/main" val="0"/>
              </a:ext>
            </a:extLst>
          </a:blip>
          <a:srcRect r="5687"/>
          <a:stretch>
            <a:fillRect/>
          </a:stretch>
        </p:blipFill>
        <p:spPr bwMode="auto">
          <a:xfrm>
            <a:off x="10545764" y="393700"/>
            <a:ext cx="134143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301752" y="283019"/>
            <a:ext cx="9688944" cy="519255"/>
          </a:xfrm>
        </p:spPr>
        <p:txBody>
          <a:bodyPr/>
          <a:lstStyle>
            <a:lvl1pPr>
              <a:defRPr sz="3199" b="0">
                <a:latin typeface="+mj-lt"/>
              </a:defRPr>
            </a:lvl1pPr>
          </a:lstStyle>
          <a:p>
            <a:r>
              <a:rPr lang="en-US"/>
              <a:t>Click to edit Master title style</a:t>
            </a:r>
          </a:p>
        </p:txBody>
      </p:sp>
      <p:sp>
        <p:nvSpPr>
          <p:cNvPr id="4" name="Text Placeholder 3"/>
          <p:cNvSpPr>
            <a:spLocks noGrp="1"/>
          </p:cNvSpPr>
          <p:nvPr>
            <p:ph type="body" sz="quarter" idx="10"/>
          </p:nvPr>
        </p:nvSpPr>
        <p:spPr>
          <a:xfrm>
            <a:off x="304801" y="1143001"/>
            <a:ext cx="11582400" cy="5143499"/>
          </a:xfrm>
        </p:spPr>
        <p:txBody>
          <a:bodyPr>
            <a:normAutofit/>
          </a:bodyPr>
          <a:lstStyle>
            <a:lvl1pPr>
              <a:defRPr sz="2399">
                <a:latin typeface="+mj-lt"/>
              </a:defRPr>
            </a:lvl1pPr>
            <a:lvl2pPr>
              <a:defRPr sz="2000">
                <a:latin typeface="+mj-lt"/>
              </a:defRPr>
            </a:lvl2pPr>
            <a:lvl3pPr>
              <a:defRPr sz="1866">
                <a:latin typeface="+mj-lt"/>
              </a:defRPr>
            </a:lvl3pPr>
            <a:lvl4pPr>
              <a:defRPr sz="1600">
                <a:latin typeface="+mj-lt"/>
              </a:defRPr>
            </a:lvl4pPr>
            <a:lvl5pPr>
              <a:defRPr sz="16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150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Template Option 1">
    <p:spTree>
      <p:nvGrpSpPr>
        <p:cNvPr id="1" name="Shape 156"/>
        <p:cNvGrpSpPr/>
        <p:nvPr/>
      </p:nvGrpSpPr>
      <p:grpSpPr>
        <a:xfrm>
          <a:off x="0" y="0"/>
          <a:ext cx="0" cy="0"/>
          <a:chOff x="0" y="0"/>
          <a:chExt cx="0" cy="0"/>
        </a:xfrm>
      </p:grpSpPr>
      <p:sp>
        <p:nvSpPr>
          <p:cNvPr id="157" name="Shape 157"/>
          <p:cNvSpPr/>
          <p:nvPr/>
        </p:nvSpPr>
        <p:spPr>
          <a:xfrm>
            <a:off x="1" y="76200"/>
            <a:ext cx="12192000" cy="894800"/>
          </a:xfrm>
          <a:prstGeom prst="rect">
            <a:avLst/>
          </a:prstGeom>
          <a:solidFill>
            <a:srgbClr val="F7F7F7"/>
          </a:solidFill>
          <a:ln>
            <a:noFill/>
          </a:ln>
        </p:spPr>
        <p:txBody>
          <a:bodyPr lIns="91396" tIns="45687" rIns="91396" bIns="45687" anchor="ctr" anchorCtr="0">
            <a:noAutofit/>
          </a:bodyPr>
          <a:lstStyle/>
          <a:p>
            <a:pPr marL="0" marR="0" lvl="0" indent="0" algn="ctr" rtl="0">
              <a:spcBef>
                <a:spcPts val="0"/>
              </a:spcBef>
              <a:buNone/>
            </a:pPr>
            <a:endParaRPr sz="1866">
              <a:solidFill>
                <a:schemeClr val="lt1"/>
              </a:solidFill>
              <a:latin typeface="Open Sans Light"/>
              <a:ea typeface="Open Sans Light"/>
              <a:cs typeface="Open Sans Light"/>
              <a:sym typeface="Open Sans Light"/>
            </a:endParaRPr>
          </a:p>
        </p:txBody>
      </p:sp>
      <p:sp>
        <p:nvSpPr>
          <p:cNvPr id="158" name="Shape 158"/>
          <p:cNvSpPr txBox="1">
            <a:spLocks noGrp="1"/>
          </p:cNvSpPr>
          <p:nvPr>
            <p:ph type="title"/>
          </p:nvPr>
        </p:nvSpPr>
        <p:spPr>
          <a:xfrm>
            <a:off x="304801" y="283008"/>
            <a:ext cx="9688800" cy="519200"/>
          </a:xfrm>
          <a:prstGeom prst="rect">
            <a:avLst/>
          </a:prstGeom>
          <a:noFill/>
          <a:ln>
            <a:noFill/>
          </a:ln>
        </p:spPr>
        <p:txBody>
          <a:bodyPr lIns="68565" tIns="68565" rIns="68565" bIns="68565" anchor="ctr" anchorCtr="0"/>
          <a:lstStyle>
            <a:lvl1pPr marL="0" marR="0" lvl="0" indent="0" algn="l" rtl="0">
              <a:lnSpc>
                <a:spcPct val="90000"/>
              </a:lnSpc>
              <a:spcBef>
                <a:spcPts val="0"/>
              </a:spcBef>
              <a:buClr>
                <a:schemeClr val="dk1"/>
              </a:buClr>
              <a:buFont typeface="Open Sans"/>
              <a:buNone/>
              <a:defRPr sz="3199" b="0" i="0" u="none" strike="noStrike" cap="none">
                <a:solidFill>
                  <a:schemeClr val="dk1"/>
                </a:solidFill>
                <a:latin typeface="+mj-lt"/>
                <a:ea typeface="Open Sans"/>
                <a:cs typeface="Open Sans"/>
                <a:sym typeface="Open Sans"/>
              </a:defRPr>
            </a:lvl1pPr>
            <a:lvl2pPr lvl="1" indent="0" rtl="0">
              <a:spcBef>
                <a:spcPts val="0"/>
              </a:spcBef>
              <a:buNone/>
              <a:defRPr sz="1866"/>
            </a:lvl2pPr>
            <a:lvl3pPr lvl="2" indent="0" rtl="0">
              <a:spcBef>
                <a:spcPts val="0"/>
              </a:spcBef>
              <a:buNone/>
              <a:defRPr sz="1866"/>
            </a:lvl3pPr>
            <a:lvl4pPr lvl="3" indent="0" rtl="0">
              <a:spcBef>
                <a:spcPts val="0"/>
              </a:spcBef>
              <a:buNone/>
              <a:defRPr sz="1866"/>
            </a:lvl4pPr>
            <a:lvl5pPr lvl="4" indent="0" rtl="0">
              <a:spcBef>
                <a:spcPts val="0"/>
              </a:spcBef>
              <a:buNone/>
              <a:defRPr sz="1866"/>
            </a:lvl5pPr>
            <a:lvl6pPr lvl="5" indent="0" rtl="0">
              <a:spcBef>
                <a:spcPts val="0"/>
              </a:spcBef>
              <a:buNone/>
              <a:defRPr sz="1866"/>
            </a:lvl6pPr>
            <a:lvl7pPr lvl="6" indent="0" rtl="0">
              <a:spcBef>
                <a:spcPts val="0"/>
              </a:spcBef>
              <a:buNone/>
              <a:defRPr sz="1866"/>
            </a:lvl7pPr>
            <a:lvl8pPr lvl="7" indent="0" rtl="0">
              <a:spcBef>
                <a:spcPts val="0"/>
              </a:spcBef>
              <a:buNone/>
              <a:defRPr sz="1866"/>
            </a:lvl8pPr>
            <a:lvl9pPr lvl="8" indent="0" rtl="0">
              <a:spcBef>
                <a:spcPts val="0"/>
              </a:spcBef>
              <a:buNone/>
              <a:defRPr sz="1866"/>
            </a:lvl9pPr>
          </a:lstStyle>
          <a:p>
            <a:endParaRPr/>
          </a:p>
        </p:txBody>
      </p:sp>
      <p:sp>
        <p:nvSpPr>
          <p:cNvPr id="160" name="Shape 160"/>
          <p:cNvSpPr/>
          <p:nvPr/>
        </p:nvSpPr>
        <p:spPr>
          <a:xfrm>
            <a:off x="1" y="0"/>
            <a:ext cx="12192000" cy="76000"/>
          </a:xfrm>
          <a:prstGeom prst="rect">
            <a:avLst/>
          </a:prstGeom>
          <a:gradFill>
            <a:gsLst>
              <a:gs pos="0">
                <a:schemeClr val="accent1"/>
              </a:gs>
              <a:gs pos="85000">
                <a:schemeClr val="dk2"/>
              </a:gs>
              <a:gs pos="100000">
                <a:schemeClr val="dk2"/>
              </a:gs>
            </a:gsLst>
            <a:lin ang="0" scaled="0"/>
          </a:gradFill>
          <a:ln>
            <a:noFill/>
          </a:ln>
        </p:spPr>
        <p:txBody>
          <a:bodyPr lIns="91396" tIns="45687" rIns="91396" bIns="45687" anchor="ctr" anchorCtr="0">
            <a:noAutofit/>
          </a:bodyPr>
          <a:lstStyle/>
          <a:p>
            <a:pPr marL="0" marR="0" lvl="0" indent="0" algn="ctr" rtl="0">
              <a:spcBef>
                <a:spcPts val="0"/>
              </a:spcBef>
              <a:buNone/>
            </a:pPr>
            <a:endParaRPr sz="933">
              <a:solidFill>
                <a:schemeClr val="lt1"/>
              </a:solidFill>
              <a:latin typeface="Open Sans Light"/>
              <a:ea typeface="Open Sans Light"/>
              <a:cs typeface="Open Sans Light"/>
              <a:sym typeface="Open Sans Light"/>
            </a:endParaRPr>
          </a:p>
        </p:txBody>
      </p:sp>
      <p:cxnSp>
        <p:nvCxnSpPr>
          <p:cNvPr id="161" name="Shape 161"/>
          <p:cNvCxnSpPr/>
          <p:nvPr/>
        </p:nvCxnSpPr>
        <p:spPr>
          <a:xfrm>
            <a:off x="1" y="970972"/>
            <a:ext cx="12192000" cy="0"/>
          </a:xfrm>
          <a:prstGeom prst="straightConnector1">
            <a:avLst/>
          </a:prstGeom>
          <a:noFill/>
          <a:ln w="9525" cap="flat" cmpd="sng">
            <a:solidFill>
              <a:schemeClr val="lt2"/>
            </a:solidFill>
            <a:prstDash val="solid"/>
            <a:miter/>
            <a:headEnd type="none" w="med" len="med"/>
            <a:tailEnd type="none" w="med" len="med"/>
          </a:ln>
        </p:spPr>
      </p:cxnSp>
      <p:cxnSp>
        <p:nvCxnSpPr>
          <p:cNvPr id="163" name="Shape 163"/>
          <p:cNvCxnSpPr/>
          <p:nvPr/>
        </p:nvCxnSpPr>
        <p:spPr>
          <a:xfrm>
            <a:off x="720724" y="6579779"/>
            <a:ext cx="7076800" cy="0"/>
          </a:xfrm>
          <a:prstGeom prst="straightConnector1">
            <a:avLst/>
          </a:prstGeom>
          <a:noFill/>
          <a:ln w="9525" cap="flat" cmpd="sng">
            <a:solidFill>
              <a:schemeClr val="lt2"/>
            </a:solidFill>
            <a:prstDash val="solid"/>
            <a:miter/>
            <a:headEnd type="none" w="med" len="med"/>
            <a:tailEnd type="none" w="med" len="med"/>
          </a:ln>
        </p:spPr>
      </p:cxnSp>
      <p:pic>
        <p:nvPicPr>
          <p:cNvPr id="165" name="Shape 165" descr="A picture containing thing  Description generated with high confidence"/>
          <p:cNvPicPr preferRelativeResize="0"/>
          <p:nvPr/>
        </p:nvPicPr>
        <p:blipFill rotWithShape="1">
          <a:blip r:embed="rId2">
            <a:alphaModFix/>
          </a:blip>
          <a:srcRect r="5687"/>
          <a:stretch/>
        </p:blipFill>
        <p:spPr>
          <a:xfrm>
            <a:off x="10545487" y="393431"/>
            <a:ext cx="1341600" cy="305200"/>
          </a:xfrm>
          <a:prstGeom prst="rect">
            <a:avLst/>
          </a:prstGeom>
          <a:noFill/>
          <a:ln>
            <a:noFill/>
          </a:ln>
        </p:spPr>
      </p:pic>
      <p:sp>
        <p:nvSpPr>
          <p:cNvPr id="3" name="Text Placeholder 2"/>
          <p:cNvSpPr>
            <a:spLocks noGrp="1"/>
          </p:cNvSpPr>
          <p:nvPr>
            <p:ph type="body" sz="quarter" idx="10"/>
          </p:nvPr>
        </p:nvSpPr>
        <p:spPr>
          <a:xfrm>
            <a:off x="304801" y="1308100"/>
            <a:ext cx="11582400" cy="4817533"/>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470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2" y="330200"/>
            <a:ext cx="10972801" cy="8128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solidFill>
                  <a:srgbClr val="717074">
                    <a:tint val="75000"/>
                  </a:srgbClr>
                </a:solidFill>
              </a:rPr>
              <a:t>CONFIDENTIAL</a:t>
            </a:r>
          </a:p>
        </p:txBody>
      </p:sp>
      <p:sp>
        <p:nvSpPr>
          <p:cNvPr id="6" name="Slide Number Placeholder 5"/>
          <p:cNvSpPr>
            <a:spLocks noGrp="1"/>
          </p:cNvSpPr>
          <p:nvPr>
            <p:ph type="sldNum" sz="quarter" idx="12"/>
          </p:nvPr>
        </p:nvSpPr>
        <p:spPr/>
        <p:txBody>
          <a:bodyPr/>
          <a:lstStyle/>
          <a:p>
            <a:fld id="{6EA6D8CF-3CDE-4807-BCD2-C9F2B831AAA5}" type="slidenum">
              <a:rPr lang="en-US" smtClean="0">
                <a:solidFill>
                  <a:srgbClr val="717074">
                    <a:tint val="75000"/>
                  </a:srgbClr>
                </a:solidFill>
              </a:rPr>
              <a:pPr/>
              <a:t>‹#›</a:t>
            </a:fld>
            <a:endParaRPr lang="en-US">
              <a:solidFill>
                <a:srgbClr val="717074">
                  <a:tint val="75000"/>
                </a:srgbClr>
              </a:solidFill>
            </a:endParaRPr>
          </a:p>
        </p:txBody>
      </p:sp>
    </p:spTree>
    <p:extLst>
      <p:ext uri="{BB962C8B-B14F-4D97-AF65-F5344CB8AC3E}">
        <p14:creationId xmlns:p14="http://schemas.microsoft.com/office/powerpoint/2010/main" val="22679527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Less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EF188E-2869-48D8-ABE0-0400E8619C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4772"/>
          <a:stretch/>
        </p:blipFill>
        <p:spPr bwMode="ltGray">
          <a:xfrm>
            <a:off x="4239675" y="0"/>
            <a:ext cx="7951444" cy="6858000"/>
          </a:xfrm>
          <a:prstGeom prst="rect">
            <a:avLst/>
          </a:prstGeom>
        </p:spPr>
      </p:pic>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609601" y="1676400"/>
            <a:ext cx="7620000" cy="1752600"/>
          </a:xfrm>
        </p:spPr>
        <p:txBody>
          <a:bodyPr anchor="b"/>
          <a:lstStyle>
            <a:lvl1pPr algn="l">
              <a:defRPr sz="2800" b="0" cap="none" baseline="0"/>
            </a:lvl1pPr>
          </a:lstStyle>
          <a:p>
            <a:r>
              <a:rPr lang="en-US"/>
              <a:t>Click to edit Master title style</a:t>
            </a:r>
          </a:p>
        </p:txBody>
      </p:sp>
      <p:sp>
        <p:nvSpPr>
          <p:cNvPr id="8" name="TextBox 7">
            <a:extLst>
              <a:ext uri="{FF2B5EF4-FFF2-40B4-BE49-F238E27FC236}">
                <a16:creationId xmlns:a16="http://schemas.microsoft.com/office/drawing/2014/main" id="{220D0FA5-0FE7-4E63-8184-468E1E542227}"/>
              </a:ext>
            </a:extLst>
          </p:cNvPr>
          <p:cNvSpPr txBox="1"/>
          <p:nvPr userDrawn="1"/>
        </p:nvSpPr>
        <p:spPr>
          <a:xfrm>
            <a:off x="10031883" y="6530269"/>
            <a:ext cx="2335608" cy="210979"/>
          </a:xfrm>
          <a:prstGeom prst="rect">
            <a:avLst/>
          </a:prstGeom>
          <a:noFill/>
        </p:spPr>
        <p:txBody>
          <a:bodyPr wrap="square" lIns="0" tIns="0" rIns="0" bIns="0" rtlCol="0">
            <a:noAutofit/>
          </a:bodyPr>
          <a:lstStyle/>
          <a:p>
            <a:pPr algn="l">
              <a:lnSpc>
                <a:spcPct val="90000"/>
              </a:lnSpc>
            </a:pPr>
            <a:r>
              <a:rPr lang="en-US" sz="700" dirty="0">
                <a:solidFill>
                  <a:schemeClr val="bg1"/>
                </a:solidFill>
              </a:rPr>
              <a:t>© 2019</a:t>
            </a:r>
            <a:r>
              <a:rPr lang="en-US" sz="700" baseline="0" dirty="0">
                <a:solidFill>
                  <a:schemeClr val="bg1"/>
                </a:solidFill>
              </a:rPr>
              <a:t> VMware Inc. All rights reserved.</a:t>
            </a:r>
            <a:endParaRPr lang="en-US" sz="700" dirty="0">
              <a:solidFill>
                <a:schemeClr val="bg1"/>
              </a:solidFill>
            </a:endParaRP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9930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5242560" cy="5105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p>
        </p:txBody>
      </p:sp>
      <p:sp>
        <p:nvSpPr>
          <p:cNvPr id="4" name="Content Placeholder 3"/>
          <p:cNvSpPr>
            <a:spLocks noGrp="1"/>
          </p:cNvSpPr>
          <p:nvPr>
            <p:ph sz="half" idx="2"/>
          </p:nvPr>
        </p:nvSpPr>
        <p:spPr>
          <a:xfrm>
            <a:off x="6339840" y="914400"/>
            <a:ext cx="5242560" cy="5105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p>
        </p:txBody>
      </p:sp>
    </p:spTree>
    <p:extLst>
      <p:ext uri="{BB962C8B-B14F-4D97-AF65-F5344CB8AC3E}">
        <p14:creationId xmlns:p14="http://schemas.microsoft.com/office/powerpoint/2010/main" val="13241856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wo Column _image on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5242560" cy="5105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p>
        </p:txBody>
      </p:sp>
    </p:spTree>
    <p:extLst>
      <p:ext uri="{BB962C8B-B14F-4D97-AF65-F5344CB8AC3E}">
        <p14:creationId xmlns:p14="http://schemas.microsoft.com/office/powerpoint/2010/main" val="23128409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userDrawn="1"/>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p:nvPr>
        </p:nvSpPr>
        <p:spPr bwMode="gray">
          <a:xfrm>
            <a:off x="616665" y="2099512"/>
            <a:ext cx="3347801" cy="3657600"/>
          </a:xfrm>
          <a:solidFill>
            <a:schemeClr val="bg2">
              <a:lumMod val="20000"/>
              <a:lumOff val="80000"/>
            </a:schemeClr>
          </a:solidFill>
        </p:spPr>
        <p:txBody>
          <a:bodyPr lIns="182880" tIns="274320" rIns="182880"/>
          <a:lstStyle>
            <a:lvl1pPr algn="l">
              <a:spcBef>
                <a:spcPts val="1200"/>
              </a:spcBef>
              <a:defRPr sz="1800"/>
            </a:lvl1pPr>
            <a:lvl2pPr>
              <a:defRPr sz="1600"/>
            </a:lvl2pPr>
          </a:lstStyle>
          <a:p>
            <a:pPr lvl="0"/>
            <a:r>
              <a:rPr lang="en-US"/>
              <a:t>Edit Master text styles</a:t>
            </a:r>
          </a:p>
          <a:p>
            <a:pPr lvl="1"/>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p:nvPr>
        </p:nvSpPr>
        <p:spPr bwMode="gray">
          <a:xfrm>
            <a:off x="4420828" y="2099512"/>
            <a:ext cx="3350345" cy="3657600"/>
          </a:xfrm>
          <a:solidFill>
            <a:schemeClr val="bg2">
              <a:lumMod val="20000"/>
              <a:lumOff val="80000"/>
            </a:schemeClr>
          </a:solidFill>
        </p:spPr>
        <p:txBody>
          <a:bodyPr lIns="182880" tIns="274320" rIns="182880"/>
          <a:lstStyle>
            <a:lvl1pPr algn="l">
              <a:spcBef>
                <a:spcPts val="1200"/>
              </a:spcBef>
              <a:defRPr sz="1800"/>
            </a:lvl1pPr>
            <a:lvl2pPr>
              <a:defRPr sz="1600"/>
            </a:lvl2pPr>
          </a:lstStyle>
          <a:p>
            <a:pPr lvl="0"/>
            <a:r>
              <a:rPr lang="en-US"/>
              <a:t>Edit Master text styles</a:t>
            </a:r>
          </a:p>
          <a:p>
            <a:pPr lvl="1"/>
            <a:endParaRPr lang="en-US"/>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p:nvPr>
        </p:nvSpPr>
        <p:spPr bwMode="gray">
          <a:xfrm>
            <a:off x="8238506" y="2099512"/>
            <a:ext cx="3347576" cy="3657600"/>
          </a:xfrm>
          <a:solidFill>
            <a:schemeClr val="bg2">
              <a:lumMod val="20000"/>
              <a:lumOff val="80000"/>
            </a:schemeClr>
          </a:solidFill>
        </p:spPr>
        <p:txBody>
          <a:bodyPr lIns="182880" tIns="274320" rIns="182880"/>
          <a:lstStyle>
            <a:lvl1pPr algn="l">
              <a:spcBef>
                <a:spcPts val="1200"/>
              </a:spcBef>
              <a:defRPr sz="1800"/>
            </a:lvl1pPr>
            <a:lvl2pPr>
              <a:defRPr sz="1600"/>
            </a:lvl2pPr>
          </a:lstStyle>
          <a:p>
            <a:pPr lvl="0"/>
            <a:r>
              <a:rPr lang="en-US"/>
              <a:t>Edit Master text styles</a:t>
            </a:r>
          </a:p>
          <a:p>
            <a:pPr lvl="1"/>
            <a:endParaRPr lang="en-US"/>
          </a:p>
        </p:txBody>
      </p:sp>
      <p:sp>
        <p:nvSpPr>
          <p:cNvPr id="75" name="Content Placeholder 17">
            <a:extLst>
              <a:ext uri="{FF2B5EF4-FFF2-40B4-BE49-F238E27FC236}">
                <a16:creationId xmlns:a16="http://schemas.microsoft.com/office/drawing/2014/main" id="{F7E376D6-F313-4E48-BB5C-F6E53346F8AC}"/>
              </a:ext>
            </a:extLst>
          </p:cNvPr>
          <p:cNvSpPr>
            <a:spLocks noGrp="1"/>
          </p:cNvSpPr>
          <p:nvPr userDrawn="1">
            <p:ph sz="quarter" idx="18"/>
          </p:nvPr>
        </p:nvSpPr>
        <p:spPr>
          <a:xfrm>
            <a:off x="616665" y="1184560"/>
            <a:ext cx="3347801" cy="914400"/>
          </a:xfrm>
          <a:gradFill>
            <a:gsLst>
              <a:gs pos="100000">
                <a:schemeClr val="accent6"/>
              </a:gs>
              <a:gs pos="92000">
                <a:schemeClr val="accent4"/>
              </a:gs>
              <a:gs pos="92000">
                <a:schemeClr val="accent6"/>
              </a:gs>
            </a:gsLst>
            <a:lin ang="2700000" scaled="0"/>
          </a:gradFill>
        </p:spPr>
        <p:txBody>
          <a:bodyPr vert="horz" lIns="182880" tIns="91440" rIns="182880" bIns="91440" rtlCol="0" anchor="ctr">
            <a:noAutofit/>
          </a:bodyPr>
          <a:lstStyle>
            <a:lvl1pPr>
              <a:defRPr lang="en-US" sz="2000" dirty="0">
                <a:solidFill>
                  <a:schemeClr val="bg1"/>
                </a:solidFill>
              </a:defRPr>
            </a:lvl1pPr>
          </a:lstStyle>
          <a:p>
            <a:pPr lvl="0"/>
            <a:r>
              <a:rPr lang="en-US"/>
              <a:t>Edit Master text styles</a:t>
            </a:r>
          </a:p>
        </p:txBody>
      </p:sp>
      <p:sp>
        <p:nvSpPr>
          <p:cNvPr id="76" name="Content Placeholder 17">
            <a:extLst>
              <a:ext uri="{FF2B5EF4-FFF2-40B4-BE49-F238E27FC236}">
                <a16:creationId xmlns:a16="http://schemas.microsoft.com/office/drawing/2014/main" id="{1689FC29-6220-4968-8DAF-6D6F5737F42A}"/>
              </a:ext>
            </a:extLst>
          </p:cNvPr>
          <p:cNvSpPr>
            <a:spLocks noGrp="1"/>
          </p:cNvSpPr>
          <p:nvPr userDrawn="1">
            <p:ph sz="quarter" idx="19"/>
          </p:nvPr>
        </p:nvSpPr>
        <p:spPr>
          <a:xfrm>
            <a:off x="4420828" y="1184560"/>
            <a:ext cx="3350345" cy="914400"/>
          </a:xfrm>
          <a:gradFill>
            <a:gsLst>
              <a:gs pos="100000">
                <a:schemeClr val="accent3"/>
              </a:gs>
              <a:gs pos="92000">
                <a:schemeClr val="accent1"/>
              </a:gs>
              <a:gs pos="92000">
                <a:schemeClr val="accent3"/>
              </a:gs>
              <a:gs pos="6000">
                <a:schemeClr val="accent1"/>
              </a:gs>
            </a:gsLst>
            <a:lin ang="2700000" scaled="0"/>
          </a:gradFill>
        </p:spPr>
        <p:txBody>
          <a:bodyPr vert="horz" lIns="182880" tIns="91440" rIns="182880" bIns="91440" rtlCol="0" anchor="ctr">
            <a:noAutofit/>
          </a:bodyPr>
          <a:lstStyle>
            <a:lvl1pPr>
              <a:defRPr lang="en-US" sz="2000" dirty="0">
                <a:solidFill>
                  <a:schemeClr val="bg1"/>
                </a:solidFill>
              </a:defRPr>
            </a:lvl1pPr>
          </a:lstStyle>
          <a:p>
            <a:pPr lvl="0"/>
            <a:r>
              <a:rPr lang="en-US"/>
              <a:t>Edit Master text styles</a:t>
            </a:r>
          </a:p>
        </p:txBody>
      </p:sp>
      <p:sp>
        <p:nvSpPr>
          <p:cNvPr id="77" name="Content Placeholder 17">
            <a:extLst>
              <a:ext uri="{FF2B5EF4-FFF2-40B4-BE49-F238E27FC236}">
                <a16:creationId xmlns:a16="http://schemas.microsoft.com/office/drawing/2014/main" id="{26DAEF3F-F729-40C4-B3A3-A44288FCF1F7}"/>
              </a:ext>
            </a:extLst>
          </p:cNvPr>
          <p:cNvSpPr>
            <a:spLocks noGrp="1"/>
          </p:cNvSpPr>
          <p:nvPr>
            <p:ph sz="quarter" idx="20"/>
          </p:nvPr>
        </p:nvSpPr>
        <p:spPr>
          <a:xfrm>
            <a:off x="8238506" y="1184560"/>
            <a:ext cx="3347576" cy="914400"/>
          </a:xfrm>
          <a:gradFill>
            <a:gsLst>
              <a:gs pos="100000">
                <a:schemeClr val="accent2">
                  <a:lumMod val="50000"/>
                </a:schemeClr>
              </a:gs>
              <a:gs pos="92000">
                <a:schemeClr val="accent2"/>
              </a:gs>
              <a:gs pos="92000">
                <a:schemeClr val="accent2">
                  <a:lumMod val="50000"/>
                </a:schemeClr>
              </a:gs>
            </a:gsLst>
            <a:lin ang="2700000" scaled="0"/>
          </a:gradFill>
        </p:spPr>
        <p:txBody>
          <a:bodyPr vert="horz" lIns="182880" tIns="91440" rIns="182880" bIns="91440" rtlCol="0" anchor="ctr">
            <a:noAutofit/>
          </a:bodyPr>
          <a:lstStyle>
            <a:lvl1pPr>
              <a:defRPr lang="en-US" sz="2000" dirty="0">
                <a:solidFill>
                  <a:schemeClr val="bg1"/>
                </a:solidFill>
              </a:defRPr>
            </a:lvl1pPr>
          </a:lstStyle>
          <a:p>
            <a:pPr lvl="0"/>
            <a:r>
              <a:rPr lang="en-US"/>
              <a:t>Edit Master text styles</a:t>
            </a: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510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gray">
          <a:xfrm>
            <a:off x="610517" y="1250950"/>
            <a:ext cx="5274868" cy="4572000"/>
          </a:xfrm>
          <a:solidFill>
            <a:schemeClr val="bg2">
              <a:lumMod val="20000"/>
              <a:lumOff val="80000"/>
            </a:schemeClr>
          </a:solidFill>
        </p:spPr>
        <p:txBody>
          <a:bodyPr lIns="594360" tIns="1371600" rIns="548640"/>
          <a:lstStyle>
            <a:lvl1pPr>
              <a:spcBef>
                <a:spcPts val="2400"/>
              </a:spcBef>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bwMode="gray">
          <a:xfrm>
            <a:off x="6342525" y="1250950"/>
            <a:ext cx="5257371" cy="4572000"/>
          </a:xfrm>
          <a:solidFill>
            <a:schemeClr val="bg2">
              <a:lumMod val="20000"/>
              <a:lumOff val="80000"/>
            </a:schemeClr>
          </a:solidFill>
        </p:spPr>
        <p:txBody>
          <a:bodyPr lIns="548640" tIns="1371600" rIns="548640"/>
          <a:lstStyle>
            <a:lvl1pPr>
              <a:spcBef>
                <a:spcPts val="2400"/>
              </a:spcBef>
              <a:defRPr sz="1800"/>
            </a:lvl1pPr>
            <a:lvl2pPr>
              <a:defRPr sz="1800"/>
            </a:lvl2pPr>
            <a:lvl3pPr>
              <a:defRPr sz="18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609600" y="1250950"/>
            <a:ext cx="5274868"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2000">
                <a:solidFill>
                  <a:schemeClr val="bg1"/>
                </a:solidFill>
              </a:defRPr>
            </a:lvl1pPr>
          </a:lstStyle>
          <a:p>
            <a:pPr lvl="0"/>
            <a:r>
              <a:rPr lang="en-US"/>
              <a:t>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341609" y="1250950"/>
            <a:ext cx="5274866"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2000">
                <a:solidFill>
                  <a:schemeClr val="bg1"/>
                </a:solidFill>
              </a:defRPr>
            </a:lvl1pPr>
          </a:lstStyle>
          <a:p>
            <a:pPr lvl="0"/>
            <a:r>
              <a:rPr lang="en-US"/>
              <a:t>Edit Master text styles</a:t>
            </a: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977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2394" y="1612088"/>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91487" y="1612088"/>
            <a:ext cx="1829435" cy="1828959"/>
          </a:xfrm>
          <a:prstGeom prst="ellipse">
            <a:avLst/>
          </a:prstGeom>
          <a:solidFill>
            <a:srgbClr val="003D79"/>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6275" y="1612088"/>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dirty="0">
              <a:latin typeface="+mj-lt"/>
            </a:endParaRPr>
          </a:p>
        </p:txBody>
      </p:sp>
      <p:sp>
        <p:nvSpPr>
          <p:cNvPr id="17" name="TextBox 16">
            <a:extLst>
              <a:ext uri="{FF2B5EF4-FFF2-40B4-BE49-F238E27FC236}">
                <a16:creationId xmlns:a16="http://schemas.microsoft.com/office/drawing/2014/main" id="{2A683A08-B3B7-4685-8917-A5E3B284CDF5}"/>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6302" y="3870318"/>
            <a:ext cx="2745503" cy="1458912"/>
          </a:xfrm>
        </p:spPr>
        <p:txBody>
          <a:bodyPr/>
          <a:lstStyle>
            <a:lvl1pPr algn="ctr">
              <a:defRPr sz="2400">
                <a:solidFill>
                  <a:schemeClr val="accent4"/>
                </a:solidFill>
              </a:defRPr>
            </a:lvl1pPr>
            <a:lvl2pPr marL="0" indent="0" algn="ctr">
              <a:spcBef>
                <a:spcPts val="1000"/>
              </a:spcBef>
              <a:buFont typeface="Open Sans" panose="020B0606030504020204" pitchFamily="34" charset="0"/>
              <a:buChar char="​"/>
              <a:defRPr/>
            </a:lvl2pPr>
          </a:lstStyle>
          <a:p>
            <a:pPr lvl="0"/>
            <a:r>
              <a:rPr lang="en-US"/>
              <a:t>Edit Master text styles</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2455" y="3870318"/>
            <a:ext cx="2745503" cy="1458912"/>
          </a:xfrm>
        </p:spPr>
        <p:txBody>
          <a:bodyPr/>
          <a:lstStyle>
            <a:lvl1pPr algn="ctr">
              <a:defRPr sz="2400">
                <a:solidFill>
                  <a:schemeClr val="accent1"/>
                </a:solidFill>
              </a:defRPr>
            </a:lvl1pPr>
            <a:lvl2pPr marL="0" indent="0" algn="ctr">
              <a:spcBef>
                <a:spcPts val="1000"/>
              </a:spcBef>
              <a:buFont typeface="Open Sans" panose="020B0606030504020204" pitchFamily="34" charset="0"/>
              <a:buChar char="​"/>
              <a:defRPr/>
            </a:lvl2pPr>
          </a:lstStyle>
          <a:p>
            <a:pPr lvl="0"/>
            <a:r>
              <a:rPr lang="en-US"/>
              <a:t>Edit Master text styles</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5277" y="3870318"/>
            <a:ext cx="2745503" cy="1458912"/>
          </a:xfrm>
        </p:spPr>
        <p:txBody>
          <a:bodyPr/>
          <a:lstStyle>
            <a:lvl1pPr algn="ctr">
              <a:defRPr sz="2400">
                <a:solidFill>
                  <a:srgbClr val="003D79"/>
                </a:solidFill>
              </a:defRPr>
            </a:lvl1pPr>
            <a:lvl2pPr marL="0" indent="0" algn="ctr">
              <a:spcBef>
                <a:spcPts val="1000"/>
              </a:spcBef>
              <a:buFont typeface="Open Sans" panose="020B0606030504020204" pitchFamily="34" charset="0"/>
              <a:buChar char="​"/>
              <a:defRPr>
                <a:solidFill>
                  <a:schemeClr val="tx2"/>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417141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6027" y="1603666"/>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4556" y="1603666"/>
            <a:ext cx="1829435" cy="1828959"/>
          </a:xfrm>
          <a:prstGeom prst="ellipse">
            <a:avLst/>
          </a:prstGeom>
          <a:solidFill>
            <a:srgbClr val="003D79"/>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3810" y="1603666"/>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7924" y="1603666"/>
            <a:ext cx="1829435"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dirty="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dirty="0">
              <a:latin typeface="+mj-lt"/>
            </a:endParaRPr>
          </a:p>
        </p:txBody>
      </p:sp>
      <p:sp>
        <p:nvSpPr>
          <p:cNvPr id="16" name="TextBox 15">
            <a:extLst>
              <a:ext uri="{FF2B5EF4-FFF2-40B4-BE49-F238E27FC236}">
                <a16:creationId xmlns:a16="http://schemas.microsoft.com/office/drawing/2014/main" id="{6A272F82-E4B3-4DBD-BC4F-768FE7F95038}"/>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893" y="3852941"/>
            <a:ext cx="2286595" cy="1458912"/>
          </a:xfrm>
        </p:spPr>
        <p:txBody>
          <a:bodyPr/>
          <a:lstStyle>
            <a:lvl1pPr algn="ctr">
              <a:defRPr sz="2400">
                <a:solidFill>
                  <a:schemeClr val="accent4"/>
                </a:solidFill>
              </a:defRPr>
            </a:lvl1pPr>
            <a:lvl2pPr marL="0" indent="0" algn="ctr">
              <a:spcBef>
                <a:spcPts val="1000"/>
              </a:spcBef>
              <a:buFont typeface="Open Sans" panose="020B0606030504020204" pitchFamily="34" charset="0"/>
              <a:buChar char="​"/>
              <a:defRPr/>
            </a:lvl2pPr>
          </a:lstStyle>
          <a:p>
            <a:pPr lvl="0"/>
            <a:r>
              <a:rPr lang="en-US"/>
              <a:t>Edit Master text styles</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80746" y="3852941"/>
            <a:ext cx="2286595" cy="1458912"/>
          </a:xfrm>
        </p:spPr>
        <p:txBody>
          <a:bodyPr/>
          <a:lstStyle>
            <a:lvl1pPr algn="ctr">
              <a:defRPr sz="2400">
                <a:solidFill>
                  <a:schemeClr val="accent6"/>
                </a:solidFill>
              </a:defRPr>
            </a:lvl1pPr>
            <a:lvl2pPr marL="0" indent="0" algn="ctr">
              <a:spcBef>
                <a:spcPts val="1000"/>
              </a:spcBef>
              <a:buFont typeface="Open Sans" panose="020B0606030504020204" pitchFamily="34" charset="0"/>
              <a:buChar char="​"/>
              <a:defRPr/>
            </a:lvl2pPr>
          </a:lstStyle>
          <a:p>
            <a:pPr lvl="0"/>
            <a:r>
              <a:rPr lang="en-US"/>
              <a:t>Edit Master text styles</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4660" y="3852941"/>
            <a:ext cx="2286595" cy="1458912"/>
          </a:xfrm>
        </p:spPr>
        <p:txBody>
          <a:bodyPr/>
          <a:lstStyle>
            <a:lvl1pPr algn="ctr">
              <a:defRPr sz="2400">
                <a:solidFill>
                  <a:schemeClr val="accent1"/>
                </a:solidFill>
              </a:defRPr>
            </a:lvl1pPr>
            <a:lvl2pPr marL="0" indent="0" algn="ctr">
              <a:spcBef>
                <a:spcPts val="1000"/>
              </a:spcBef>
              <a:buFont typeface="Open Sans" panose="020B0606030504020204" pitchFamily="34" charset="0"/>
              <a:buChar char="​"/>
              <a:defRPr/>
            </a:lvl2pPr>
          </a:lstStyle>
          <a:p>
            <a:pPr lvl="0"/>
            <a:r>
              <a:rPr lang="en-US"/>
              <a:t>Edit Master text styles</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8575" y="3852941"/>
            <a:ext cx="2286595" cy="1458912"/>
          </a:xfrm>
        </p:spPr>
        <p:txBody>
          <a:bodyPr/>
          <a:lstStyle>
            <a:lvl1pPr algn="ctr">
              <a:defRPr sz="2400">
                <a:solidFill>
                  <a:srgbClr val="003D79"/>
                </a:solidFill>
              </a:defRPr>
            </a:lvl1pPr>
            <a:lvl2pPr marL="0" indent="0" algn="ctr">
              <a:spcBef>
                <a:spcPts val="1000"/>
              </a:spcBef>
              <a:buFont typeface="Open Sans" panose="020B0606030504020204" pitchFamily="34" charset="0"/>
              <a:buChar char="​"/>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7251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960" y="1607464"/>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7012" y="1607464"/>
            <a:ext cx="1829435" cy="1828959"/>
          </a:xfrm>
          <a:prstGeom prst="ellipse">
            <a:avLst/>
          </a:prstGeom>
          <a:solidFill>
            <a:srgbClr val="003D79"/>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2736" y="1607464"/>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3206" y="1607464"/>
            <a:ext cx="1829435"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dirty="0"/>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6866" y="1607464"/>
            <a:ext cx="1829435"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sz="1800" dirty="0">
              <a:solidFill>
                <a:schemeClr val="bg1"/>
              </a:solidFill>
            </a:endParaRPr>
          </a:p>
        </p:txBody>
      </p:sp>
      <p:sp>
        <p:nvSpPr>
          <p:cNvPr id="19" name="TextBox 18">
            <a:extLst>
              <a:ext uri="{FF2B5EF4-FFF2-40B4-BE49-F238E27FC236}">
                <a16:creationId xmlns:a16="http://schemas.microsoft.com/office/drawing/2014/main" id="{C7DA61FB-62DC-49AD-9B92-29AA7966F747}"/>
              </a:ext>
            </a:extLst>
          </p:cNvPr>
          <p:cNvSpPr txBox="1"/>
          <p:nvPr userDrawn="1"/>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Confidential   </a:t>
            </a:r>
            <a:r>
              <a:rPr lang="en-US" sz="800" dirty="0">
                <a:solidFill>
                  <a:schemeClr val="tx1"/>
                </a:solidFill>
                <a:latin typeface="+mj-lt"/>
                <a:cs typeface="Arial" panose="020B0604020202020204" pitchFamily="34" charset="0"/>
              </a:rPr>
              <a:t>│</a:t>
            </a:r>
            <a:r>
              <a:rPr lang="en-US" sz="800" dirty="0">
                <a:solidFill>
                  <a:schemeClr val="tx1"/>
                </a:solidFill>
                <a:latin typeface="+mj-lt"/>
              </a:rPr>
              <a:t>  ©</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1009" y="3861233"/>
            <a:ext cx="1829276" cy="1458912"/>
          </a:xfrm>
        </p:spPr>
        <p:txBody>
          <a:bodyPr/>
          <a:lstStyle>
            <a:lvl1pPr algn="ctr">
              <a:defRPr sz="2000">
                <a:solidFill>
                  <a:schemeClr val="accent4"/>
                </a:solidFill>
              </a:defRPr>
            </a:lvl1pPr>
            <a:lvl2pPr marL="0" indent="0" algn="ctr">
              <a:spcBef>
                <a:spcPts val="10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767" y="3861233"/>
            <a:ext cx="1829276" cy="1458912"/>
          </a:xfrm>
        </p:spPr>
        <p:txBody>
          <a:bodyPr/>
          <a:lstStyle>
            <a:lvl1pPr algn="ctr">
              <a:defRPr sz="2000">
                <a:solidFill>
                  <a:schemeClr val="accent6"/>
                </a:solidFill>
              </a:defRPr>
            </a:lvl1pPr>
            <a:lvl2pPr marL="0" indent="0" algn="ctr">
              <a:spcBef>
                <a:spcPts val="10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6444" y="3861233"/>
            <a:ext cx="1829276" cy="1458912"/>
          </a:xfrm>
        </p:spPr>
        <p:txBody>
          <a:bodyPr/>
          <a:lstStyle>
            <a:lvl1pPr algn="ctr">
              <a:defRPr sz="2000">
                <a:solidFill>
                  <a:schemeClr val="accent1"/>
                </a:solidFill>
              </a:defRPr>
            </a:lvl1pPr>
            <a:lvl2pPr marL="0" indent="0" algn="ctr">
              <a:spcBef>
                <a:spcPts val="10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1947" y="3861233"/>
            <a:ext cx="1829276" cy="1458912"/>
          </a:xfrm>
        </p:spPr>
        <p:txBody>
          <a:bodyPr/>
          <a:lstStyle>
            <a:lvl1pPr algn="ctr">
              <a:defRPr sz="2000">
                <a:solidFill>
                  <a:schemeClr val="accent3"/>
                </a:solidFill>
              </a:defRPr>
            </a:lvl1pPr>
            <a:lvl2pPr marL="0" indent="0" algn="ctr">
              <a:spcBef>
                <a:spcPts val="1000"/>
              </a:spcBef>
              <a:buFont typeface="Open Sans" panose="020B0606030504020204" pitchFamily="34" charset="0"/>
              <a:buChar char="​"/>
              <a:defRPr sz="1600"/>
            </a:lvl2pPr>
          </a:lstStyle>
          <a:p>
            <a:pPr lvl="0"/>
            <a:r>
              <a:rPr lang="en-US"/>
              <a:t>Edit Master text styles</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4553" y="3861233"/>
            <a:ext cx="1829276" cy="1458912"/>
          </a:xfrm>
        </p:spPr>
        <p:txBody>
          <a:bodyPr/>
          <a:lstStyle>
            <a:lvl1pPr algn="ctr">
              <a:defRPr sz="2000">
                <a:solidFill>
                  <a:srgbClr val="003D79"/>
                </a:solidFill>
              </a:defRPr>
            </a:lvl1pPr>
            <a:lvl2pPr marL="0" indent="0" algn="ctr">
              <a:spcBef>
                <a:spcPts val="1000"/>
              </a:spcBef>
              <a:buFont typeface="Open Sans" panose="020B0606030504020204" pitchFamily="34" charset="0"/>
              <a:buChar char="​"/>
              <a:defRPr sz="1600"/>
            </a:lvl2pPr>
          </a:lstStyle>
          <a:p>
            <a:pPr lvl="0"/>
            <a:r>
              <a:rPr lang="en-US"/>
              <a:t>Edit Master text styles</a:t>
            </a:r>
          </a:p>
          <a:p>
            <a:pPr lvl="1"/>
            <a:r>
              <a:rPr lang="en-US"/>
              <a:t>Second level</a:t>
            </a:r>
          </a:p>
        </p:txBody>
      </p:sp>
    </p:spTree>
    <p:extLst>
      <p:ext uri="{BB962C8B-B14F-4D97-AF65-F5344CB8AC3E}">
        <p14:creationId xmlns:p14="http://schemas.microsoft.com/office/powerpoint/2010/main" val="416933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You Are Here -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a:p>
        </p:txBody>
      </p:sp>
      <p:sp>
        <p:nvSpPr>
          <p:cNvPr id="9" name="Text Placeholder 8"/>
          <p:cNvSpPr>
            <a:spLocks noGrp="1"/>
          </p:cNvSpPr>
          <p:nvPr>
            <p:ph type="body" sz="quarter" idx="10"/>
          </p:nvPr>
        </p:nvSpPr>
        <p:spPr>
          <a:xfrm>
            <a:off x="635000" y="1066800"/>
            <a:ext cx="7823200" cy="4648200"/>
          </a:xfrm>
        </p:spPr>
        <p:txBody>
          <a:bodyPr>
            <a:noAutofit/>
          </a:bodyPr>
          <a:lstStyle>
            <a:lvl1pPr marL="612000" indent="-612000">
              <a:buClr>
                <a:schemeClr val="accent1"/>
              </a:buClr>
              <a:buSzPct val="100000"/>
              <a:buFont typeface="+mj-lt"/>
              <a:buAutoNum type="arabicPeriod"/>
              <a:defRPr sz="2000" baseline="0">
                <a:solidFill>
                  <a:schemeClr val="tx2"/>
                </a:solidFill>
              </a:defRPr>
            </a:lvl1pPr>
          </a:lstStyle>
          <a:p>
            <a:pPr lvl="0"/>
            <a:endParaRPr lang="en-US"/>
          </a:p>
        </p:txBody>
      </p:sp>
    </p:spTree>
    <p:custDataLst>
      <p:tags r:id="rId1"/>
    </p:custDataLst>
    <p:extLst>
      <p:ext uri="{BB962C8B-B14F-4D97-AF65-F5344CB8AC3E}">
        <p14:creationId xmlns:p14="http://schemas.microsoft.com/office/powerpoint/2010/main" val="42819210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vision 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0362B06-B13B-49AD-8B35-2D2AC7CA5B80}"/>
              </a:ext>
            </a:extLst>
          </p:cNvPr>
          <p:cNvSpPr/>
          <p:nvPr userDrawn="1"/>
        </p:nvSpPr>
        <p:spPr>
          <a:xfrm>
            <a:off x="0" y="0"/>
            <a:ext cx="12192000" cy="6858000"/>
          </a:xfrm>
          <a:prstGeom prst="rect">
            <a:avLst/>
          </a:prstGeom>
          <a:solidFill>
            <a:srgbClr val="F898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GB" dirty="0">
              <a:solidFill>
                <a:schemeClr val="tx2"/>
              </a:solidFill>
            </a:endParaRPr>
          </a:p>
        </p:txBody>
      </p:sp>
      <p:sp>
        <p:nvSpPr>
          <p:cNvPr id="2" name="Title 1"/>
          <p:cNvSpPr>
            <a:spLocks noGrp="1"/>
          </p:cNvSpPr>
          <p:nvPr>
            <p:ph type="title" hasCustomPrompt="1"/>
          </p:nvPr>
        </p:nvSpPr>
        <p:spPr/>
        <p:txBody>
          <a:bodyPr/>
          <a:lstStyle>
            <a:lvl1pPr>
              <a:defRPr/>
            </a:lvl1pPr>
          </a:lstStyle>
          <a:p>
            <a:r>
              <a:rPr lang="en-US"/>
              <a:t>DO NOT USE THIS PAGE IN LAYOUTS</a:t>
            </a:r>
          </a:p>
        </p:txBody>
      </p:sp>
      <p:sp>
        <p:nvSpPr>
          <p:cNvPr id="5" name="TextBox 4"/>
          <p:cNvSpPr txBox="1"/>
          <p:nvPr userDrawn="1"/>
        </p:nvSpPr>
        <p:spPr>
          <a:xfrm>
            <a:off x="673100" y="1421398"/>
            <a:ext cx="10871201" cy="1846659"/>
          </a:xfrm>
          <a:prstGeom prst="rect">
            <a:avLst/>
          </a:prstGeom>
          <a:noFill/>
        </p:spPr>
        <p:txBody>
          <a:bodyPr wrap="square" rtlCol="0">
            <a:spAutoFit/>
          </a:bodyPr>
          <a:lstStyle/>
          <a:p>
            <a:pPr algn="l"/>
            <a:r>
              <a:rPr lang="en-US" sz="1800" b="1" dirty="0">
                <a:solidFill>
                  <a:srgbClr val="000000"/>
                </a:solidFill>
                <a:latin typeface="+mn-lt"/>
                <a:ea typeface="+mn-ea"/>
              </a:rPr>
              <a:t>Revision Status:</a:t>
            </a:r>
          </a:p>
          <a:p>
            <a:pPr algn="l"/>
            <a:r>
              <a:rPr lang="en-US" sz="1600" dirty="0">
                <a:solidFill>
                  <a:srgbClr val="000000"/>
                </a:solidFill>
                <a:latin typeface="+mn-lt"/>
                <a:ea typeface="+mn-ea"/>
              </a:rPr>
              <a:t>February 10, 2015 –  Added animation symbol to footer</a:t>
            </a:r>
          </a:p>
          <a:p>
            <a:pPr algn="l"/>
            <a:r>
              <a:rPr lang="en-US" sz="1600" kern="1200" baseline="0" dirty="0">
                <a:solidFill>
                  <a:srgbClr val="000000"/>
                </a:solidFill>
                <a:latin typeface="+mn-lt"/>
                <a:ea typeface="+mn-ea"/>
                <a:cs typeface="+mn-cs"/>
              </a:rPr>
              <a:t>April 1, 2015 – Added VMware Education Overview slide</a:t>
            </a:r>
          </a:p>
          <a:p>
            <a:pPr algn="l"/>
            <a:r>
              <a:rPr lang="en-US" sz="1600" kern="1200" baseline="0" dirty="0">
                <a:solidFill>
                  <a:srgbClr val="000000"/>
                </a:solidFill>
                <a:latin typeface="+mn-lt"/>
                <a:ea typeface="+mn-ea"/>
                <a:cs typeface="+mn-cs"/>
              </a:rPr>
              <a:t>February 12, 2016 – Updated copyright date and removed animation bug click</a:t>
            </a:r>
          </a:p>
          <a:p>
            <a:pPr algn="l"/>
            <a:r>
              <a:rPr lang="en-US" sz="1600" kern="1200" baseline="0" dirty="0">
                <a:solidFill>
                  <a:srgbClr val="000000"/>
                </a:solidFill>
                <a:latin typeface="+mn-lt"/>
                <a:ea typeface="+mn-ea"/>
                <a:cs typeface="+mn-cs"/>
              </a:rPr>
              <a:t>October 2017 – no decreasing subordination in text size. All text black (not grey) moved copyright info from underneath logo.</a:t>
            </a:r>
          </a:p>
          <a:p>
            <a:pPr algn="l"/>
            <a:r>
              <a:rPr lang="en-US" sz="1600" kern="1200" baseline="0" dirty="0">
                <a:solidFill>
                  <a:srgbClr val="000000"/>
                </a:solidFill>
                <a:latin typeface="+mn-lt"/>
                <a:ea typeface="+mn-ea"/>
                <a:cs typeface="+mn-cs"/>
              </a:rPr>
              <a:t>March 2018 – Applied new 2018 corporate template graphical elements. Amended footers</a:t>
            </a:r>
            <a:endParaRPr lang="en-US" sz="1600" kern="1200" baseline="0" dirty="0">
              <a:solidFill>
                <a:srgbClr val="000000"/>
              </a:solidFill>
              <a:latin typeface="Arial" charset="0"/>
              <a:ea typeface="ＭＳ Ｐゴシック" pitchFamily="34" charset="-128"/>
              <a:cs typeface="+mn-cs"/>
            </a:endParaRPr>
          </a:p>
        </p:txBody>
      </p:sp>
      <p:sp>
        <p:nvSpPr>
          <p:cNvPr id="6" name="Title 1">
            <a:extLst>
              <a:ext uri="{FF2B5EF4-FFF2-40B4-BE49-F238E27FC236}">
                <a16:creationId xmlns:a16="http://schemas.microsoft.com/office/drawing/2014/main" id="{E006C69A-A6EC-424E-B690-C47AC32D1DDB}"/>
              </a:ext>
            </a:extLst>
          </p:cNvPr>
          <p:cNvSpPr txBox="1">
            <a:spLocks/>
          </p:cNvSpPr>
          <p:nvPr userDrawn="1"/>
        </p:nvSpPr>
        <p:spPr>
          <a:xfrm>
            <a:off x="622300" y="838200"/>
            <a:ext cx="10972800" cy="35560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400" b="0" kern="1200">
                <a:solidFill>
                  <a:srgbClr val="003D79"/>
                </a:solidFill>
                <a:latin typeface="+mj-lt"/>
                <a:ea typeface="+mj-ea"/>
                <a:cs typeface="+mj-cs"/>
              </a:defRPr>
            </a:lvl1pPr>
          </a:lstStyle>
          <a:p>
            <a:pPr algn="ctr">
              <a:lnSpc>
                <a:spcPct val="90000"/>
              </a:lnSpc>
            </a:pPr>
            <a:r>
              <a:rPr lang="en-US" sz="2400" spc="300" dirty="0">
                <a:solidFill>
                  <a:schemeClr val="bg1"/>
                </a:solidFill>
              </a:rPr>
              <a:t>ALL LAYOUTS PAST THIS ARE NOT PART OF THIS TEMPLATE</a:t>
            </a:r>
          </a:p>
        </p:txBody>
      </p:sp>
    </p:spTree>
    <p:extLst>
      <p:ext uri="{BB962C8B-B14F-4D97-AF65-F5344CB8AC3E}">
        <p14:creationId xmlns:p14="http://schemas.microsoft.com/office/powerpoint/2010/main" val="26979837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1"/>
            <a:ext cx="12192000" cy="6856213"/>
          </a:xfrm>
          <a:prstGeom prst="rect">
            <a:avLst/>
          </a:prstGeom>
        </p:spPr>
      </p:pic>
      <p:sp>
        <p:nvSpPr>
          <p:cNvPr id="2" name="Title 1"/>
          <p:cNvSpPr>
            <a:spLocks noGrp="1"/>
          </p:cNvSpPr>
          <p:nvPr>
            <p:ph type="title" hasCustomPrompt="1"/>
          </p:nvPr>
        </p:nvSpPr>
        <p:spPr>
          <a:xfrm>
            <a:off x="5185714" y="1681454"/>
            <a:ext cx="6402467" cy="1234440"/>
          </a:xfrm>
        </p:spPr>
        <p:txBody>
          <a:bodyPr wrap="square" anchor="b"/>
          <a:lstStyle>
            <a:lvl1pPr algn="r">
              <a:defRPr sz="4000" b="0" cap="none" baseline="0">
                <a:solidFill>
                  <a:schemeClr val="bg1"/>
                </a:solidFill>
              </a:defRPr>
            </a:lvl1pPr>
          </a:lstStyle>
          <a:p>
            <a:r>
              <a:rPr lang="en-US"/>
              <a:t>Presentation Title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10638" y="2956717"/>
            <a:ext cx="4571570" cy="700882"/>
          </a:xfrm>
        </p:spPr>
        <p:txBody>
          <a:bodyPr/>
          <a:lstStyle>
            <a:lvl1pPr marL="0" indent="0" algn="r">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5276" y="4231639"/>
            <a:ext cx="3658553" cy="355601"/>
          </a:xfrm>
        </p:spPr>
        <p:txBody>
          <a:bodyPr anchor="b"/>
          <a:lstStyle>
            <a:lvl1pPr algn="r">
              <a:buNone/>
              <a:defRPr sz="1600">
                <a:solidFill>
                  <a:schemeClr val="bg1"/>
                </a:solidFill>
              </a:defRPr>
            </a:lvl1pPr>
          </a:lstStyle>
          <a:p>
            <a:pPr lvl="0"/>
            <a:r>
              <a:rPr lang="en-US"/>
              <a:t>Author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5276" y="4670084"/>
            <a:ext cx="3658553" cy="355601"/>
          </a:xfrm>
        </p:spPr>
        <p:txBody>
          <a:bodyPr/>
          <a:lstStyle>
            <a:lvl1pPr algn="r">
              <a:buNone/>
              <a:defRPr sz="1600">
                <a:solidFill>
                  <a:schemeClr val="bg1"/>
                </a:solidFill>
              </a:defRPr>
            </a:lvl1pPr>
          </a:lstStyle>
          <a:p>
            <a:pPr lvl="0"/>
            <a:r>
              <a:rPr lang="en-US"/>
              <a:t>Author Title </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33824" y="5458778"/>
            <a:ext cx="3658553" cy="112587"/>
          </a:xfrm>
        </p:spPr>
        <p:txBody>
          <a:bodyPr/>
          <a:lstStyle>
            <a:lvl1pPr algn="r">
              <a:buNone/>
              <a:defRPr sz="1050" baseline="0">
                <a:solidFill>
                  <a:schemeClr val="bg1"/>
                </a:solidFill>
              </a:defRPr>
            </a:lvl1pPr>
          </a:lstStyle>
          <a:p>
            <a:pPr lvl="0"/>
            <a:r>
              <a:rPr lang="en-US"/>
              <a:t>#</a:t>
            </a:r>
            <a:r>
              <a:rPr lang="en-US" err="1"/>
              <a:t>vmworld</a:t>
            </a:r>
            <a:r>
              <a:rPr lang="en-US"/>
              <a:t> #session ID</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p14:nvContentPartPr>
            <p14:xfrm>
              <a:off x="9862161"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8081" y="4877099"/>
                <a:ext cx="7920" cy="7920"/>
              </a:xfrm>
              <a:prstGeom prst="rect">
                <a:avLst/>
              </a:prstGeom>
            </p:spPr>
          </p:pic>
        </mc:Fallback>
      </mc:AlternateContent>
      <p:sp>
        <p:nvSpPr>
          <p:cNvPr id="10" name="Text Placeholder 6">
            <a:extLst>
              <a:ext uri="{FF2B5EF4-FFF2-40B4-BE49-F238E27FC236}">
                <a16:creationId xmlns:a16="http://schemas.microsoft.com/office/drawing/2014/main" id="{DEA43E1E-B208-4DC4-9D6A-01669D00DA14}"/>
              </a:ext>
            </a:extLst>
          </p:cNvPr>
          <p:cNvSpPr>
            <a:spLocks noGrp="1"/>
          </p:cNvSpPr>
          <p:nvPr>
            <p:ph type="body" sz="quarter" idx="14" hasCustomPrompt="1"/>
          </p:nvPr>
        </p:nvSpPr>
        <p:spPr>
          <a:xfrm>
            <a:off x="7925276" y="1268035"/>
            <a:ext cx="3658553" cy="355601"/>
          </a:xfrm>
        </p:spPr>
        <p:txBody>
          <a:bodyPr anchor="b"/>
          <a:lstStyle>
            <a:lvl1pPr algn="r">
              <a:buNone/>
              <a:defRPr sz="1600">
                <a:solidFill>
                  <a:schemeClr val="bg1"/>
                </a:solidFill>
              </a:defRPr>
            </a:lvl1pPr>
          </a:lstStyle>
          <a:p>
            <a:pPr lvl="0"/>
            <a:r>
              <a:rPr lang="en-US"/>
              <a:t>SESSION ID</a:t>
            </a:r>
          </a:p>
        </p:txBody>
      </p:sp>
    </p:spTree>
    <p:extLst>
      <p:ext uri="{BB962C8B-B14F-4D97-AF65-F5344CB8AC3E}">
        <p14:creationId xmlns:p14="http://schemas.microsoft.com/office/powerpoint/2010/main" val="345602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p:nvPicPr>
        <p:blipFill>
          <a:blip r:embed="rId2"/>
          <a:stretch>
            <a:fillRect/>
          </a:stretch>
        </p:blipFill>
        <p:spPr bwMode="ltGray">
          <a:xfrm>
            <a:off x="1" y="0"/>
            <a:ext cx="8061012" cy="6858000"/>
          </a:xfrm>
          <a:prstGeom prst="rect">
            <a:avLst/>
          </a:prstGeom>
        </p:spPr>
      </p:pic>
      <p:sp>
        <p:nvSpPr>
          <p:cNvPr id="2" name="Title 1"/>
          <p:cNvSpPr>
            <a:spLocks noGrp="1"/>
          </p:cNvSpPr>
          <p:nvPr>
            <p:ph type="title" hasCustomPrompt="1"/>
          </p:nvPr>
        </p:nvSpPr>
        <p:spPr>
          <a:xfrm>
            <a:off x="5185714" y="1679667"/>
            <a:ext cx="6402467" cy="1234440"/>
          </a:xfrm>
        </p:spPr>
        <p:txBody>
          <a:bodyPr wrap="square" anchor="b"/>
          <a:lstStyle>
            <a:lvl1pPr algn="r">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10638" y="2956717"/>
            <a:ext cx="4571570" cy="700882"/>
          </a:xfrm>
        </p:spPr>
        <p:txBody>
          <a:bodyPr/>
          <a:lstStyle>
            <a:lvl1pPr marL="0" indent="0" algn="r">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5276" y="4231639"/>
            <a:ext cx="3658553" cy="355601"/>
          </a:xfrm>
        </p:spPr>
        <p:txBody>
          <a:bodyPr anchor="b"/>
          <a:lstStyle>
            <a:lvl1pPr algn="r">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5276" y="4866639"/>
            <a:ext cx="3658553" cy="355601"/>
          </a:xfrm>
        </p:spPr>
        <p:txBody>
          <a:bodyPr/>
          <a:lstStyle>
            <a:lvl1pPr algn="r">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5276" y="5655333"/>
            <a:ext cx="3658553" cy="112587"/>
          </a:xfrm>
        </p:spPr>
        <p:txBody>
          <a:bodyPr/>
          <a:lstStyle>
            <a:lvl1pPr algn="r">
              <a:buNone/>
              <a:defRPr sz="1050">
                <a:solidFill>
                  <a:schemeClr val="tx1"/>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p:nvGrpSpPr>
        <p:grpSpPr>
          <a:xfrm>
            <a:off x="608171" y="6392865"/>
            <a:ext cx="1424756" cy="224518"/>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p:nvSpPr>
        <p:spPr bwMode="white">
          <a:xfrm flipH="1">
            <a:off x="2221492" y="6453433"/>
            <a:ext cx="1729338" cy="186690"/>
          </a:xfrm>
          <a:prstGeom prst="rect">
            <a:avLst/>
          </a:prstGeom>
          <a:noFill/>
        </p:spPr>
        <p:txBody>
          <a:bodyPr wrap="none" lIns="0" tIns="0" rIns="0" bIns="0" rtlCol="0" anchor="ctr">
            <a:noAutofit/>
          </a:bodyPr>
          <a:lstStyle/>
          <a:p>
            <a:pPr>
              <a:lnSpc>
                <a:spcPct val="90000"/>
              </a:lnSpc>
            </a:pPr>
            <a:r>
              <a:rPr lang="en-US" sz="1000" dirty="0">
                <a:solidFill>
                  <a:schemeClr val="bg1"/>
                </a:solidFill>
                <a:latin typeface="+mj-lt"/>
                <a:ea typeface="Verdana" panose="020B0604030504040204" pitchFamily="34" charset="0"/>
                <a:cs typeface="Verdana" panose="020B0604030504040204" pitchFamily="34" charset="0"/>
              </a:rPr>
              <a:t>©2018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p14:nvContentPartPr>
            <p14:xfrm>
              <a:off x="9862161"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8081" y="4877099"/>
                <a:ext cx="7920" cy="7920"/>
              </a:xfrm>
              <a:prstGeom prst="rect">
                <a:avLst/>
              </a:prstGeom>
            </p:spPr>
          </p:pic>
        </mc:Fallback>
      </mc:AlternateContent>
    </p:spTree>
    <p:extLst>
      <p:ext uri="{BB962C8B-B14F-4D97-AF65-F5344CB8AC3E}">
        <p14:creationId xmlns:p14="http://schemas.microsoft.com/office/powerpoint/2010/main" val="72121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rot="16200000">
            <a:off x="8596826" y="298097"/>
            <a:ext cx="3893271" cy="3297079"/>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p:nvSpPr>
        <p:spPr>
          <a:xfrm>
            <a:off x="608171" y="1265020"/>
            <a:ext cx="1934368" cy="534891"/>
          </a:xfrm>
          <a:prstGeom prst="rect">
            <a:avLst/>
          </a:prstGeom>
          <a:noFill/>
        </p:spPr>
        <p:txBody>
          <a:bodyPr wrap="square" lIns="0" tIns="0" rIns="0" bIns="0" rtlCol="0">
            <a:noAutofit/>
          </a:bodyPr>
          <a:lstStyle/>
          <a:p>
            <a:pPr>
              <a:lnSpc>
                <a:spcPct val="90000"/>
              </a:lnSpc>
            </a:pPr>
            <a:r>
              <a:rPr lang="en-US" sz="3200" dirty="0">
                <a:solidFill>
                  <a:schemeClr val="accent6"/>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sz="1800" dirty="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767" y="1392217"/>
            <a:ext cx="7317105"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©2018 VMware, Inc.</a:t>
            </a:r>
          </a:p>
          <a:p>
            <a:pPr>
              <a:lnSpc>
                <a:spcPct val="90000"/>
              </a:lnSpc>
            </a:pPr>
            <a:endParaRPr lang="en-US" sz="800" dirty="0">
              <a:solidFill>
                <a:schemeClr val="tx1"/>
              </a:solidFill>
              <a:latin typeface="+mj-lt"/>
            </a:endParaRPr>
          </a:p>
        </p:txBody>
      </p:sp>
      <p:grpSp>
        <p:nvGrpSpPr>
          <p:cNvPr id="21" name="Group 20">
            <a:extLst>
              <a:ext uri="{FF2B5EF4-FFF2-40B4-BE49-F238E27FC236}">
                <a16:creationId xmlns:a16="http://schemas.microsoft.com/office/drawing/2014/main" id="{27C06013-757A-4FD4-A789-7E9656F64A59}"/>
              </a:ext>
            </a:extLst>
          </p:cNvPr>
          <p:cNvGrpSpPr/>
          <p:nvPr/>
        </p:nvGrpSpPr>
        <p:grpSpPr bwMode="black">
          <a:xfrm>
            <a:off x="618040" y="6446045"/>
            <a:ext cx="1100079" cy="173355"/>
            <a:chOff x="-84138" y="5622925"/>
            <a:chExt cx="4330701" cy="682626"/>
          </a:xfrm>
        </p:grpSpPr>
        <p:sp>
          <p:nvSpPr>
            <p:cNvPr id="22" name="Freeform 6">
              <a:extLst>
                <a:ext uri="{FF2B5EF4-FFF2-40B4-BE49-F238E27FC236}">
                  <a16:creationId xmlns:a16="http://schemas.microsoft.com/office/drawing/2014/main" id="{5E650B00-898D-4367-B76F-5BF89476C91F}"/>
                </a:ext>
              </a:extLst>
            </p:cNvPr>
            <p:cNvSpPr>
              <a:spLocks/>
            </p:cNvSpPr>
            <p:nvPr/>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23" name="Freeform 7">
              <a:extLst>
                <a:ext uri="{FF2B5EF4-FFF2-40B4-BE49-F238E27FC236}">
                  <a16:creationId xmlns:a16="http://schemas.microsoft.com/office/drawing/2014/main" id="{8A491FA9-9AD4-4837-B9D8-EA75606548C8}"/>
                </a:ext>
              </a:extLst>
            </p:cNvPr>
            <p:cNvSpPr>
              <a:spLocks/>
            </p:cNvSpPr>
            <p:nvPr/>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24" name="Freeform 8">
              <a:extLst>
                <a:ext uri="{FF2B5EF4-FFF2-40B4-BE49-F238E27FC236}">
                  <a16:creationId xmlns:a16="http://schemas.microsoft.com/office/drawing/2014/main" id="{38AD407B-7DC8-4213-960A-A37523666873}"/>
                </a:ext>
              </a:extLst>
            </p:cNvPr>
            <p:cNvSpPr>
              <a:spLocks noEditPoints="1"/>
            </p:cNvSpPr>
            <p:nvPr/>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25" name="Freeform 9">
              <a:extLst>
                <a:ext uri="{FF2B5EF4-FFF2-40B4-BE49-F238E27FC236}">
                  <a16:creationId xmlns:a16="http://schemas.microsoft.com/office/drawing/2014/main" id="{F0E957BF-4633-4BC7-8378-1B670BA6A950}"/>
                </a:ext>
              </a:extLst>
            </p:cNvPr>
            <p:cNvSpPr>
              <a:spLocks noEditPoints="1"/>
            </p:cNvSpPr>
            <p:nvPr/>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26" name="Freeform 10">
              <a:extLst>
                <a:ext uri="{FF2B5EF4-FFF2-40B4-BE49-F238E27FC236}">
                  <a16:creationId xmlns:a16="http://schemas.microsoft.com/office/drawing/2014/main" id="{33412CC5-5B25-43E7-AFAC-0EF817E6F7FF}"/>
                </a:ext>
              </a:extLst>
            </p:cNvPr>
            <p:cNvSpPr>
              <a:spLocks/>
            </p:cNvSpPr>
            <p:nvPr/>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27" name="Freeform 11">
              <a:extLst>
                <a:ext uri="{FF2B5EF4-FFF2-40B4-BE49-F238E27FC236}">
                  <a16:creationId xmlns:a16="http://schemas.microsoft.com/office/drawing/2014/main" id="{0E0EEC98-4D81-4BBF-A18F-A2562013EC4D}"/>
                </a:ext>
              </a:extLst>
            </p:cNvPr>
            <p:cNvSpPr>
              <a:spLocks noEditPoints="1"/>
            </p:cNvSpPr>
            <p:nvPr/>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28" name="Freeform 12">
              <a:extLst>
                <a:ext uri="{FF2B5EF4-FFF2-40B4-BE49-F238E27FC236}">
                  <a16:creationId xmlns:a16="http://schemas.microsoft.com/office/drawing/2014/main" id="{0624E438-D004-4788-9C41-D6E07F017ACF}"/>
                </a:ext>
              </a:extLst>
            </p:cNvPr>
            <p:cNvSpPr>
              <a:spLocks noEditPoints="1"/>
            </p:cNvSpPr>
            <p:nvPr/>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grpSp>
      <p:pic>
        <p:nvPicPr>
          <p:cNvPr id="15" name="Picture 14"/>
          <p:cNvPicPr>
            <a:picLocks noChangeAspect="1"/>
          </p:cNvPicPr>
          <p:nvPr/>
        </p:nvPicPr>
        <p:blipFill>
          <a:blip r:embed="rId3"/>
          <a:stretch>
            <a:fillRect/>
          </a:stretch>
        </p:blipFill>
        <p:spPr>
          <a:xfrm>
            <a:off x="10469294" y="6219009"/>
            <a:ext cx="1243692" cy="493819"/>
          </a:xfrm>
          <a:prstGeom prst="rect">
            <a:avLst/>
          </a:prstGeom>
        </p:spPr>
      </p:pic>
    </p:spTree>
    <p:extLst>
      <p:ext uri="{BB962C8B-B14F-4D97-AF65-F5344CB8AC3E}">
        <p14:creationId xmlns:p14="http://schemas.microsoft.com/office/powerpoint/2010/main" val="404045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262" y="1167394"/>
            <a:ext cx="6429300" cy="1229360"/>
          </a:xfrm>
        </p:spPr>
        <p:txBody>
          <a:bodyPr wrap="square" anchor="b"/>
          <a:lstStyle>
            <a:lvl1pPr algn="l">
              <a:defRPr sz="3600" b="0" cap="none" baseline="0">
                <a:solidFill>
                  <a:schemeClr val="accent2"/>
                </a:solidFill>
              </a:defRPr>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2484060"/>
            <a:ext cx="6410071"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Picture 4">
            <a:extLst>
              <a:ext uri="{FF2B5EF4-FFF2-40B4-BE49-F238E27FC236}">
                <a16:creationId xmlns:a16="http://schemas.microsoft.com/office/drawing/2014/main" id="{E2854D23-C99F-41C3-9EA1-37368E9748C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34772"/>
          <a:stretch/>
        </p:blipFill>
        <p:spPr bwMode="ltGray">
          <a:xfrm>
            <a:off x="4239675" y="0"/>
            <a:ext cx="7951444"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p:nvGrpSpPr>
        <p:grpSpPr bwMode="black">
          <a:xfrm>
            <a:off x="618040" y="6446045"/>
            <a:ext cx="1100079" cy="173355"/>
            <a:chOff x="-84138" y="5622925"/>
            <a:chExt cx="4330701" cy="682626"/>
          </a:xfrm>
        </p:grpSpPr>
        <p:sp>
          <p:nvSpPr>
            <p:cNvPr id="68" name="Freeform 6">
              <a:extLst>
                <a:ext uri="{FF2B5EF4-FFF2-40B4-BE49-F238E27FC236}">
                  <a16:creationId xmlns:a16="http://schemas.microsoft.com/office/drawing/2014/main" id="{367C169C-1300-467E-BD2B-CFFF80080264}"/>
                </a:ext>
              </a:extLst>
            </p:cNvPr>
            <p:cNvSpPr>
              <a:spLocks/>
            </p:cNvSpPr>
            <p:nvPr/>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69" name="Freeform 7">
              <a:extLst>
                <a:ext uri="{FF2B5EF4-FFF2-40B4-BE49-F238E27FC236}">
                  <a16:creationId xmlns:a16="http://schemas.microsoft.com/office/drawing/2014/main" id="{E38C4A5D-89F1-4554-BE68-BC848EF53E95}"/>
                </a:ext>
              </a:extLst>
            </p:cNvPr>
            <p:cNvSpPr>
              <a:spLocks/>
            </p:cNvSpPr>
            <p:nvPr/>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70" name="Freeform 8">
              <a:extLst>
                <a:ext uri="{FF2B5EF4-FFF2-40B4-BE49-F238E27FC236}">
                  <a16:creationId xmlns:a16="http://schemas.microsoft.com/office/drawing/2014/main" id="{10270507-0676-4A8B-87BD-BDCA1210CC37}"/>
                </a:ext>
              </a:extLst>
            </p:cNvPr>
            <p:cNvSpPr>
              <a:spLocks noEditPoints="1"/>
            </p:cNvSpPr>
            <p:nvPr/>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71" name="Freeform 9">
              <a:extLst>
                <a:ext uri="{FF2B5EF4-FFF2-40B4-BE49-F238E27FC236}">
                  <a16:creationId xmlns:a16="http://schemas.microsoft.com/office/drawing/2014/main" id="{3D84D470-4587-4DEE-91E9-770026878769}"/>
                </a:ext>
              </a:extLst>
            </p:cNvPr>
            <p:cNvSpPr>
              <a:spLocks noEditPoints="1"/>
            </p:cNvSpPr>
            <p:nvPr/>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72" name="Freeform 10">
              <a:extLst>
                <a:ext uri="{FF2B5EF4-FFF2-40B4-BE49-F238E27FC236}">
                  <a16:creationId xmlns:a16="http://schemas.microsoft.com/office/drawing/2014/main" id="{ADFCC155-955A-44B0-9432-CA6DC3C15253}"/>
                </a:ext>
              </a:extLst>
            </p:cNvPr>
            <p:cNvSpPr>
              <a:spLocks/>
            </p:cNvSpPr>
            <p:nvPr/>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73" name="Freeform 11">
              <a:extLst>
                <a:ext uri="{FF2B5EF4-FFF2-40B4-BE49-F238E27FC236}">
                  <a16:creationId xmlns:a16="http://schemas.microsoft.com/office/drawing/2014/main" id="{5B4316E4-B109-42D8-B12A-FBD6286C9C74}"/>
                </a:ext>
              </a:extLst>
            </p:cNvPr>
            <p:cNvSpPr>
              <a:spLocks noEditPoints="1"/>
            </p:cNvSpPr>
            <p:nvPr/>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74" name="Freeform 12">
              <a:extLst>
                <a:ext uri="{FF2B5EF4-FFF2-40B4-BE49-F238E27FC236}">
                  <a16:creationId xmlns:a16="http://schemas.microsoft.com/office/drawing/2014/main" id="{A3D32D1A-08E0-4BFC-A3E0-CB5C3BB04F65}"/>
                </a:ext>
              </a:extLst>
            </p:cNvPr>
            <p:cNvSpPr>
              <a:spLocks noEditPoints="1"/>
            </p:cNvSpPr>
            <p:nvPr/>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grpSp>
      <p:sp>
        <p:nvSpPr>
          <p:cNvPr id="14" name="TextBox 13">
            <a:extLst>
              <a:ext uri="{FF2B5EF4-FFF2-40B4-BE49-F238E27FC236}">
                <a16:creationId xmlns:a16="http://schemas.microsoft.com/office/drawing/2014/main" id="{3E46B5F2-170B-43F3-865D-92F5CD3F3546}"/>
              </a:ext>
            </a:extLst>
          </p:cNvPr>
          <p:cNvSpPr txBox="1"/>
          <p:nvPr/>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dirty="0">
              <a:solidFill>
                <a:schemeClr val="bg1"/>
              </a:solidFill>
              <a:latin typeface="+mj-lt"/>
            </a:endParaRPr>
          </a:p>
        </p:txBody>
      </p:sp>
      <p:sp>
        <p:nvSpPr>
          <p:cNvPr id="16" name="TextBox 15">
            <a:extLst>
              <a:ext uri="{FF2B5EF4-FFF2-40B4-BE49-F238E27FC236}">
                <a16:creationId xmlns:a16="http://schemas.microsoft.com/office/drawing/2014/main" id="{3612D976-FA11-4943-92A0-719F347D1191}"/>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kern="1200" dirty="0">
                <a:solidFill>
                  <a:schemeClr val="tx1"/>
                </a:solidFill>
                <a:latin typeface="+mn-lt"/>
                <a:ea typeface="+mn-ea"/>
                <a:cs typeface="+mn-cs"/>
              </a:rPr>
              <a:t>©2018 VMware, Inc.</a:t>
            </a:r>
          </a:p>
          <a:p>
            <a:pPr>
              <a:lnSpc>
                <a:spcPct val="90000"/>
              </a:lnSpc>
            </a:pPr>
            <a:endParaRPr lang="en-US" sz="800" kern="1200" dirty="0">
              <a:solidFill>
                <a:schemeClr val="tx1"/>
              </a:solidFill>
              <a:latin typeface="+mn-lt"/>
              <a:ea typeface="+mn-ea"/>
              <a:cs typeface="+mn-cs"/>
            </a:endParaRPr>
          </a:p>
        </p:txBody>
      </p:sp>
    </p:spTree>
    <p:extLst>
      <p:ext uri="{BB962C8B-B14F-4D97-AF65-F5344CB8AC3E}">
        <p14:creationId xmlns:p14="http://schemas.microsoft.com/office/powerpoint/2010/main" val="417375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532" y="3450868"/>
            <a:ext cx="5962789" cy="1229360"/>
          </a:xfrm>
        </p:spPr>
        <p:txBody>
          <a:bodyPr wrap="square" anchor="b"/>
          <a:lstStyle>
            <a:lvl1pPr algn="l">
              <a:defRPr sz="3600" b="0" cap="none" baseline="0">
                <a:solidFill>
                  <a:schemeClr val="bg1"/>
                </a:solidFill>
              </a:defRPr>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4768725"/>
            <a:ext cx="6864836"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6" name="Group 65">
            <a:extLst>
              <a:ext uri="{FF2B5EF4-FFF2-40B4-BE49-F238E27FC236}">
                <a16:creationId xmlns:a16="http://schemas.microsoft.com/office/drawing/2014/main" id="{97E09E63-24A8-49D3-9685-8578A82AA161}"/>
              </a:ext>
            </a:extLst>
          </p:cNvPr>
          <p:cNvGrpSpPr/>
          <p:nvPr/>
        </p:nvGrpSpPr>
        <p:grpSpPr bwMode="white">
          <a:xfrm>
            <a:off x="618040" y="6446045"/>
            <a:ext cx="1100079" cy="173355"/>
            <a:chOff x="-84138" y="5622925"/>
            <a:chExt cx="4330701" cy="682626"/>
          </a:xfrm>
          <a:solidFill>
            <a:schemeClr val="bg1"/>
          </a:solidFill>
        </p:grpSpPr>
        <p:sp>
          <p:nvSpPr>
            <p:cNvPr id="67" name="Freeform 6">
              <a:extLst>
                <a:ext uri="{FF2B5EF4-FFF2-40B4-BE49-F238E27FC236}">
                  <a16:creationId xmlns:a16="http://schemas.microsoft.com/office/drawing/2014/main" id="{82AA2D8E-2CF2-47AE-8BA1-22AA0DC8C719}"/>
                </a:ext>
              </a:extLst>
            </p:cNvPr>
            <p:cNvSpPr>
              <a:spLocks/>
            </p:cNvSpPr>
            <p:nvPr/>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68" name="Freeform 7">
              <a:extLst>
                <a:ext uri="{FF2B5EF4-FFF2-40B4-BE49-F238E27FC236}">
                  <a16:creationId xmlns:a16="http://schemas.microsoft.com/office/drawing/2014/main" id="{DB231781-0913-4FEB-A765-B02F9675E9A8}"/>
                </a:ext>
              </a:extLst>
            </p:cNvPr>
            <p:cNvSpPr>
              <a:spLocks/>
            </p:cNvSpPr>
            <p:nvPr/>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69" name="Freeform 8">
              <a:extLst>
                <a:ext uri="{FF2B5EF4-FFF2-40B4-BE49-F238E27FC236}">
                  <a16:creationId xmlns:a16="http://schemas.microsoft.com/office/drawing/2014/main" id="{3ABF11FB-C738-4E99-9D81-B317B3B4FFF4}"/>
                </a:ext>
              </a:extLst>
            </p:cNvPr>
            <p:cNvSpPr>
              <a:spLocks noEditPoints="1"/>
            </p:cNvSpPr>
            <p:nvPr/>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70" name="Freeform 9">
              <a:extLst>
                <a:ext uri="{FF2B5EF4-FFF2-40B4-BE49-F238E27FC236}">
                  <a16:creationId xmlns:a16="http://schemas.microsoft.com/office/drawing/2014/main" id="{21F9AEA1-3F12-4EE4-9B0A-11F6FC2F34FF}"/>
                </a:ext>
              </a:extLst>
            </p:cNvPr>
            <p:cNvSpPr>
              <a:spLocks noEditPoints="1"/>
            </p:cNvSpPr>
            <p:nvPr/>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71" name="Freeform 10">
              <a:extLst>
                <a:ext uri="{FF2B5EF4-FFF2-40B4-BE49-F238E27FC236}">
                  <a16:creationId xmlns:a16="http://schemas.microsoft.com/office/drawing/2014/main" id="{87E382A9-F6F4-488E-98B8-A2C07D983E60}"/>
                </a:ext>
              </a:extLst>
            </p:cNvPr>
            <p:cNvSpPr>
              <a:spLocks/>
            </p:cNvSpPr>
            <p:nvPr/>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72" name="Freeform 11">
              <a:extLst>
                <a:ext uri="{FF2B5EF4-FFF2-40B4-BE49-F238E27FC236}">
                  <a16:creationId xmlns:a16="http://schemas.microsoft.com/office/drawing/2014/main" id="{862FC631-21BD-4380-B20F-767EC3455CDB}"/>
                </a:ext>
              </a:extLst>
            </p:cNvPr>
            <p:cNvSpPr>
              <a:spLocks noEditPoints="1"/>
            </p:cNvSpPr>
            <p:nvPr/>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73" name="Freeform 12">
              <a:extLst>
                <a:ext uri="{FF2B5EF4-FFF2-40B4-BE49-F238E27FC236}">
                  <a16:creationId xmlns:a16="http://schemas.microsoft.com/office/drawing/2014/main" id="{E30874F8-CC58-4DC5-8229-E1032A3E49B3}"/>
                </a:ext>
              </a:extLst>
            </p:cNvPr>
            <p:cNvSpPr>
              <a:spLocks noEditPoints="1"/>
            </p:cNvSpPr>
            <p:nvPr/>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grpSp>
      <p:sp>
        <p:nvSpPr>
          <p:cNvPr id="15" name="TextBox 14">
            <a:extLst>
              <a:ext uri="{FF2B5EF4-FFF2-40B4-BE49-F238E27FC236}">
                <a16:creationId xmlns:a16="http://schemas.microsoft.com/office/drawing/2014/main" id="{7EAC21F4-620C-4207-A01D-C082619C707B}"/>
              </a:ext>
            </a:extLst>
          </p:cNvPr>
          <p:cNvSpPr txBox="1"/>
          <p:nvPr/>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dirty="0">
              <a:solidFill>
                <a:schemeClr val="bg1"/>
              </a:solidFill>
              <a:latin typeface="+mj-lt"/>
            </a:endParaRPr>
          </a:p>
        </p:txBody>
      </p:sp>
      <p:sp>
        <p:nvSpPr>
          <p:cNvPr id="16" name="TextBox 15">
            <a:extLst>
              <a:ext uri="{FF2B5EF4-FFF2-40B4-BE49-F238E27FC236}">
                <a16:creationId xmlns:a16="http://schemas.microsoft.com/office/drawing/2014/main" id="{10B40497-F310-48EA-9016-3C0DFE5B848B}"/>
              </a:ext>
            </a:extLst>
          </p:cNvPr>
          <p:cNvSpPr txBox="1"/>
          <p:nvPr/>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spTree>
    <p:extLst>
      <p:ext uri="{BB962C8B-B14F-4D97-AF65-F5344CB8AC3E}">
        <p14:creationId xmlns:p14="http://schemas.microsoft.com/office/powerpoint/2010/main" val="2024882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p:nvPicPr>
        <p:blipFill>
          <a:blip r:embed="rId2"/>
          <a:stretch>
            <a:fillRect/>
          </a:stretch>
        </p:blipFill>
        <p:spPr bwMode="ltGray">
          <a:xfrm>
            <a:off x="6467015" y="2011260"/>
            <a:ext cx="5726131"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p:nvPicPr>
        <p:blipFill>
          <a:blip r:embed="rId3"/>
          <a:stretch>
            <a:fillRect/>
          </a:stretch>
        </p:blipFill>
        <p:spPr bwMode="ltGray">
          <a:xfrm>
            <a:off x="0" y="0"/>
            <a:ext cx="2103850"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7083" y="5066407"/>
            <a:ext cx="4578918" cy="276999"/>
          </a:xfrm>
        </p:spPr>
        <p:txBody>
          <a:bodyPr wrap="square">
            <a:spAutoFit/>
          </a:bodyPr>
          <a:lstStyle>
            <a:lvl1pPr marL="0" indent="0">
              <a:spcBef>
                <a:spcPts val="0"/>
              </a:spcBef>
              <a:buClr>
                <a:schemeClr val="tx2"/>
              </a:buClr>
              <a:buSzPct val="100000"/>
              <a:buFont typeface="Metropolis" panose="00000500000000000000" pitchFamily="50" charset="0"/>
              <a:buNone/>
              <a:defRPr sz="1800">
                <a:solidFill>
                  <a:schemeClr val="accent4"/>
                </a:solidFill>
              </a:defRPr>
            </a:lvl1pPr>
            <a:lvl2pPr marL="273050" indent="0">
              <a:buNone/>
              <a:defRPr/>
            </a:lvl2pPr>
          </a:lstStyle>
          <a:p>
            <a:pPr lvl="0"/>
            <a:r>
              <a:rPr lang="en-US"/>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9915" y="457200"/>
            <a:ext cx="2740739" cy="1371600"/>
          </a:xfrm>
          <a:noFill/>
        </p:spPr>
        <p:txBody>
          <a:bodyPr anchor="ctr"/>
          <a:lstStyle>
            <a:lvl1pPr algn="ctr">
              <a:defRPr sz="2400" b="1">
                <a:solidFill>
                  <a:srgbClr val="F8981D"/>
                </a:solidFill>
              </a:defRPr>
            </a:lvl1pPr>
          </a:lstStyle>
          <a:p>
            <a:r>
              <a:rPr lang="en-US" dirty="0"/>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p:nvGrpSpPr>
        <p:grpSpPr bwMode="black">
          <a:xfrm>
            <a:off x="618040" y="6446045"/>
            <a:ext cx="1100079" cy="173355"/>
            <a:chOff x="-84138" y="5622925"/>
            <a:chExt cx="4330701" cy="682626"/>
          </a:xfrm>
        </p:grpSpPr>
        <p:sp>
          <p:nvSpPr>
            <p:cNvPr id="189" name="Freeform 6">
              <a:extLst>
                <a:ext uri="{FF2B5EF4-FFF2-40B4-BE49-F238E27FC236}">
                  <a16:creationId xmlns:a16="http://schemas.microsoft.com/office/drawing/2014/main" id="{2A6CDC2F-2239-466B-8A26-51E24B60D2AC}"/>
                </a:ext>
              </a:extLst>
            </p:cNvPr>
            <p:cNvSpPr>
              <a:spLocks/>
            </p:cNvSpPr>
            <p:nvPr/>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90" name="Freeform 7">
              <a:extLst>
                <a:ext uri="{FF2B5EF4-FFF2-40B4-BE49-F238E27FC236}">
                  <a16:creationId xmlns:a16="http://schemas.microsoft.com/office/drawing/2014/main" id="{93E73CA8-B585-405F-9E3D-46EE1893D710}"/>
                </a:ext>
              </a:extLst>
            </p:cNvPr>
            <p:cNvSpPr>
              <a:spLocks/>
            </p:cNvSpPr>
            <p:nvPr/>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91" name="Freeform 8">
              <a:extLst>
                <a:ext uri="{FF2B5EF4-FFF2-40B4-BE49-F238E27FC236}">
                  <a16:creationId xmlns:a16="http://schemas.microsoft.com/office/drawing/2014/main" id="{B40B0DE4-0E7F-4DE2-A215-B0E4BCF43755}"/>
                </a:ext>
              </a:extLst>
            </p:cNvPr>
            <p:cNvSpPr>
              <a:spLocks noEditPoints="1"/>
            </p:cNvSpPr>
            <p:nvPr/>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92" name="Freeform 9">
              <a:extLst>
                <a:ext uri="{FF2B5EF4-FFF2-40B4-BE49-F238E27FC236}">
                  <a16:creationId xmlns:a16="http://schemas.microsoft.com/office/drawing/2014/main" id="{84A3CC07-CFF3-402C-88A1-0C33B169216C}"/>
                </a:ext>
              </a:extLst>
            </p:cNvPr>
            <p:cNvSpPr>
              <a:spLocks noEditPoints="1"/>
            </p:cNvSpPr>
            <p:nvPr/>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93" name="Freeform 10">
              <a:extLst>
                <a:ext uri="{FF2B5EF4-FFF2-40B4-BE49-F238E27FC236}">
                  <a16:creationId xmlns:a16="http://schemas.microsoft.com/office/drawing/2014/main" id="{223CFCE1-BE7A-4664-929A-9AD81CA80454}"/>
                </a:ext>
              </a:extLst>
            </p:cNvPr>
            <p:cNvSpPr>
              <a:spLocks/>
            </p:cNvSpPr>
            <p:nvPr/>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94" name="Freeform 11">
              <a:extLst>
                <a:ext uri="{FF2B5EF4-FFF2-40B4-BE49-F238E27FC236}">
                  <a16:creationId xmlns:a16="http://schemas.microsoft.com/office/drawing/2014/main" id="{53A2BE8A-BB25-4C20-B0B5-1FA2A33471E1}"/>
                </a:ext>
              </a:extLst>
            </p:cNvPr>
            <p:cNvSpPr>
              <a:spLocks noEditPoints="1"/>
            </p:cNvSpPr>
            <p:nvPr/>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95" name="Freeform 12">
              <a:extLst>
                <a:ext uri="{FF2B5EF4-FFF2-40B4-BE49-F238E27FC236}">
                  <a16:creationId xmlns:a16="http://schemas.microsoft.com/office/drawing/2014/main" id="{6ACD31F9-9175-4E3B-B20A-0CBFA479BA61}"/>
                </a:ext>
              </a:extLst>
            </p:cNvPr>
            <p:cNvSpPr>
              <a:spLocks noEditPoints="1"/>
            </p:cNvSpPr>
            <p:nvPr/>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grpSp>
      <p:sp>
        <p:nvSpPr>
          <p:cNvPr id="20" name="TextBox 19">
            <a:extLst>
              <a:ext uri="{FF2B5EF4-FFF2-40B4-BE49-F238E27FC236}">
                <a16:creationId xmlns:a16="http://schemas.microsoft.com/office/drawing/2014/main" id="{A48347C3-DAFD-4322-8B75-FAADCB97A100}"/>
              </a:ext>
            </a:extLst>
          </p:cNvPr>
          <p:cNvSpPr txBox="1"/>
          <p:nvPr/>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dirty="0">
              <a:solidFill>
                <a:schemeClr val="bg1"/>
              </a:solidFill>
              <a:latin typeface="+mj-lt"/>
            </a:endParaRPr>
          </a:p>
        </p:txBody>
      </p:sp>
      <p:sp>
        <p:nvSpPr>
          <p:cNvPr id="24" name="TextBox 23">
            <a:extLst>
              <a:ext uri="{FF2B5EF4-FFF2-40B4-BE49-F238E27FC236}">
                <a16:creationId xmlns:a16="http://schemas.microsoft.com/office/drawing/2014/main" id="{4ED51C9E-7CEC-414C-A393-73D352F3496A}"/>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kern="1200" dirty="0">
                <a:solidFill>
                  <a:schemeClr val="tx1"/>
                </a:solidFill>
                <a:latin typeface="+mn-lt"/>
                <a:ea typeface="+mn-ea"/>
                <a:cs typeface="+mn-cs"/>
              </a:rPr>
              <a:t>©2018 VMware, Inc.</a:t>
            </a:r>
          </a:p>
          <a:p>
            <a:pPr>
              <a:lnSpc>
                <a:spcPct val="90000"/>
              </a:lnSpc>
            </a:pPr>
            <a:endParaRPr lang="en-US" sz="800" kern="1200" dirty="0">
              <a:solidFill>
                <a:schemeClr val="tx1"/>
              </a:solidFill>
              <a:latin typeface="+mn-lt"/>
              <a:ea typeface="+mn-ea"/>
              <a:cs typeface="+mn-cs"/>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344" y="1600200"/>
            <a:ext cx="6192614" cy="3200400"/>
          </a:xfrm>
        </p:spPr>
        <p:txBody>
          <a:bodyPr anchor="b"/>
          <a:lstStyle>
            <a:lvl1pPr marL="228600" indent="-228600">
              <a:buClr>
                <a:schemeClr val="tx2"/>
              </a:buClr>
              <a:buSzPct val="100000"/>
              <a:buFont typeface="Metropolis" panose="00000500000000000000" pitchFamily="50" charset="0"/>
              <a:buChar char="“"/>
              <a:defRPr sz="2800"/>
            </a:lvl1pPr>
          </a:lstStyle>
          <a:p>
            <a:pPr lvl="0"/>
            <a:r>
              <a:rPr lang="en-US"/>
              <a:t>Click to edit Master text styles</a:t>
            </a:r>
          </a:p>
        </p:txBody>
      </p:sp>
    </p:spTree>
    <p:extLst>
      <p:ext uri="{BB962C8B-B14F-4D97-AF65-F5344CB8AC3E}">
        <p14:creationId xmlns:p14="http://schemas.microsoft.com/office/powerpoint/2010/main" val="111789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7453542" y="5726368"/>
            <a:ext cx="4127581" cy="276999"/>
          </a:xfrm>
        </p:spPr>
        <p:txBody>
          <a:bodyPr>
            <a:spAutoFit/>
          </a:bodyPr>
          <a:lstStyle>
            <a:lvl1pPr marL="0" indent="0">
              <a:lnSpc>
                <a:spcPct val="100000"/>
              </a:lnSpc>
              <a:spcBef>
                <a:spcPts val="0"/>
              </a:spcBef>
              <a:buClr>
                <a:schemeClr val="tx2"/>
              </a:buClr>
              <a:buSzPct val="100000"/>
              <a:buFont typeface="Metropolis" panose="00000500000000000000" pitchFamily="50" charset="0"/>
              <a:buNone/>
              <a:defRPr sz="1800">
                <a:solidFill>
                  <a:schemeClr val="bg1"/>
                </a:solidFill>
              </a:defRPr>
            </a:lvl1pPr>
            <a:lvl2pPr marL="273050" indent="0">
              <a:buNone/>
              <a:defRPr/>
            </a:lvl2pPr>
          </a:lstStyle>
          <a:p>
            <a:pPr lvl="0"/>
            <a:r>
              <a:rPr lang="en-US"/>
              <a:t>Source Name</a:t>
            </a:r>
          </a:p>
        </p:txBody>
      </p:sp>
      <p:grpSp>
        <p:nvGrpSpPr>
          <p:cNvPr id="6" name="Group 5">
            <a:extLst>
              <a:ext uri="{FF2B5EF4-FFF2-40B4-BE49-F238E27FC236}">
                <a16:creationId xmlns:a16="http://schemas.microsoft.com/office/drawing/2014/main" id="{EBE887AA-466F-4819-9C71-E7A3469F9FED}"/>
              </a:ext>
            </a:extLst>
          </p:cNvPr>
          <p:cNvGrpSpPr/>
          <p:nvPr/>
        </p:nvGrpSpPr>
        <p:grpSpPr>
          <a:xfrm>
            <a:off x="618040" y="6446045"/>
            <a:ext cx="1100079" cy="173355"/>
            <a:chOff x="-84138" y="5622925"/>
            <a:chExt cx="4330701" cy="682626"/>
          </a:xfrm>
          <a:solidFill>
            <a:schemeClr val="bg1"/>
          </a:solidFill>
        </p:grpSpPr>
        <p:sp>
          <p:nvSpPr>
            <p:cNvPr id="7" name="Freeform 6">
              <a:extLst>
                <a:ext uri="{FF2B5EF4-FFF2-40B4-BE49-F238E27FC236}">
                  <a16:creationId xmlns:a16="http://schemas.microsoft.com/office/drawing/2014/main" id="{F4067B72-DBFB-4029-8D5B-F1FF1EBE1362}"/>
                </a:ext>
              </a:extLst>
            </p:cNvPr>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8" name="Freeform 7">
              <a:extLst>
                <a:ext uri="{FF2B5EF4-FFF2-40B4-BE49-F238E27FC236}">
                  <a16:creationId xmlns:a16="http://schemas.microsoft.com/office/drawing/2014/main" id="{4B12C03C-6596-4EA0-AD8E-20898D0524A4}"/>
                </a:ext>
              </a:extLst>
            </p:cNvPr>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9" name="Freeform 8">
              <a:extLst>
                <a:ext uri="{FF2B5EF4-FFF2-40B4-BE49-F238E27FC236}">
                  <a16:creationId xmlns:a16="http://schemas.microsoft.com/office/drawing/2014/main" id="{75EC5438-9CA3-451C-BE1E-32649BA580EB}"/>
                </a:ext>
              </a:extLst>
            </p:cNvPr>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0" name="Freeform 9">
              <a:extLst>
                <a:ext uri="{FF2B5EF4-FFF2-40B4-BE49-F238E27FC236}">
                  <a16:creationId xmlns:a16="http://schemas.microsoft.com/office/drawing/2014/main" id="{CC779E55-6092-45FD-A207-F5F87653E646}"/>
                </a:ext>
              </a:extLst>
            </p:cNvPr>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1" name="Freeform 10">
              <a:extLst>
                <a:ext uri="{FF2B5EF4-FFF2-40B4-BE49-F238E27FC236}">
                  <a16:creationId xmlns:a16="http://schemas.microsoft.com/office/drawing/2014/main" id="{C46B14FE-24C9-470A-A53B-7F3145207318}"/>
                </a:ext>
              </a:extLst>
            </p:cNvPr>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2" name="Freeform 11">
              <a:extLst>
                <a:ext uri="{FF2B5EF4-FFF2-40B4-BE49-F238E27FC236}">
                  <a16:creationId xmlns:a16="http://schemas.microsoft.com/office/drawing/2014/main" id="{9E375347-E880-4672-992A-C5D936A9A8B3}"/>
                </a:ext>
              </a:extLst>
            </p:cNvPr>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3" name="Freeform 12">
              <a:extLst>
                <a:ext uri="{FF2B5EF4-FFF2-40B4-BE49-F238E27FC236}">
                  <a16:creationId xmlns:a16="http://schemas.microsoft.com/office/drawing/2014/main" id="{73103450-85A9-4D5B-A458-2662F6E6A1B8}"/>
                </a:ext>
              </a:extLst>
            </p:cNvPr>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grpSp>
      <p:sp>
        <p:nvSpPr>
          <p:cNvPr id="14" name="TextBox 13">
            <a:extLst>
              <a:ext uri="{FF2B5EF4-FFF2-40B4-BE49-F238E27FC236}">
                <a16:creationId xmlns:a16="http://schemas.microsoft.com/office/drawing/2014/main" id="{1509C4AD-2E3F-4500-A723-1F51B4906D51}"/>
              </a:ext>
            </a:extLst>
          </p:cNvPr>
          <p:cNvSpPr txBox="1"/>
          <p:nvPr/>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sp>
        <p:nvSpPr>
          <p:cNvPr id="16" name="TextBox 15">
            <a:extLst>
              <a:ext uri="{FF2B5EF4-FFF2-40B4-BE49-F238E27FC236}">
                <a16:creationId xmlns:a16="http://schemas.microsoft.com/office/drawing/2014/main" id="{967669F2-DB92-4920-A8A8-826B25591FE9}"/>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dirty="0">
              <a:solidFill>
                <a:schemeClr val="bg1"/>
              </a:solidFill>
              <a:latin typeface="+mj-lt"/>
            </a:endParaRPr>
          </a:p>
        </p:txBody>
      </p:sp>
      <p:sp>
        <p:nvSpPr>
          <p:cNvPr id="3" name="Text Placeholder 2">
            <a:extLst>
              <a:ext uri="{FF2B5EF4-FFF2-40B4-BE49-F238E27FC236}">
                <a16:creationId xmlns:a16="http://schemas.microsoft.com/office/drawing/2014/main" id="{7DB57474-E36F-40E3-9802-188CF74382D7}"/>
              </a:ext>
            </a:extLst>
          </p:cNvPr>
          <p:cNvSpPr>
            <a:spLocks noGrp="1"/>
          </p:cNvSpPr>
          <p:nvPr>
            <p:ph type="body" sz="quarter" idx="14" hasCustomPrompt="1"/>
          </p:nvPr>
        </p:nvSpPr>
        <p:spPr>
          <a:xfrm>
            <a:off x="7215479" y="3886200"/>
            <a:ext cx="4365175" cy="1670050"/>
          </a:xfrm>
        </p:spPr>
        <p:txBody>
          <a:bodyPr anchor="b"/>
          <a:lstStyle>
            <a:lvl1pPr marL="228600" indent="-228600">
              <a:buClr>
                <a:schemeClr val="bg1"/>
              </a:buClr>
              <a:buSzPct val="100000"/>
              <a:buFont typeface="Metropolis" panose="00000500000000000000" pitchFamily="50" charset="0"/>
              <a:buChar char="“"/>
              <a:defRPr sz="2800">
                <a:solidFill>
                  <a:schemeClr val="bg1"/>
                </a:solidFill>
              </a:defRPr>
            </a:lvl1pPr>
            <a:lvl2pPr marL="27305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419909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666" y="1600201"/>
            <a:ext cx="10975658" cy="4572000"/>
          </a:xfrm>
        </p:spPr>
        <p:txBody>
          <a:bodyPr/>
          <a:lstStyle>
            <a:lvl1pPr>
              <a:spcBef>
                <a:spcPts val="1500"/>
              </a:spcBef>
              <a:defRPr/>
            </a:lvl1pPr>
            <a:lvl2pPr>
              <a:spcBef>
                <a:spcPts val="300"/>
              </a:spcBef>
              <a:defRPr/>
            </a:lvl2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427E3E8B-0F66-4996-9785-6E9531D89A5A}"/>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dirty="0">
              <a:latin typeface="+mj-lt"/>
            </a:endParaRPr>
          </a:p>
        </p:txBody>
      </p:sp>
      <p:sp>
        <p:nvSpPr>
          <p:cNvPr id="12" name="TextBox 11">
            <a:extLst>
              <a:ext uri="{FF2B5EF4-FFF2-40B4-BE49-F238E27FC236}">
                <a16:creationId xmlns:a16="http://schemas.microsoft.com/office/drawing/2014/main" id="{2A38E960-BC30-41E5-821A-130489A6F141}"/>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kern="1200" dirty="0">
                <a:solidFill>
                  <a:schemeClr val="tx1"/>
                </a:solidFill>
                <a:latin typeface="+mn-lt"/>
                <a:ea typeface="+mn-ea"/>
                <a:cs typeface="+mn-cs"/>
              </a:rPr>
              <a:t>©2018 VMware, Inc.</a:t>
            </a:r>
          </a:p>
          <a:p>
            <a:pPr>
              <a:lnSpc>
                <a:spcPct val="90000"/>
              </a:lnSpc>
            </a:pPr>
            <a:endParaRPr lang="en-US" sz="800" kern="1200" dirty="0">
              <a:solidFill>
                <a:schemeClr val="tx1"/>
              </a:solidFill>
              <a:latin typeface="+mn-lt"/>
              <a:ea typeface="+mn-ea"/>
              <a:cs typeface="+mn-cs"/>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960" y="412751"/>
            <a:ext cx="11003870" cy="384048"/>
          </a:xfrm>
        </p:spPr>
        <p:txBody>
          <a:bodyPr wrap="none"/>
          <a:lstStyle/>
          <a:p>
            <a:r>
              <a:rPr lang="en-US"/>
              <a:t>Click to edit Master title style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3021" y="811831"/>
            <a:ext cx="10990809"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0719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dirty="0">
              <a:latin typeface="+mj-lt"/>
            </a:endParaRPr>
          </a:p>
        </p:txBody>
      </p:sp>
      <p:sp>
        <p:nvSpPr>
          <p:cNvPr id="12" name="TextBox 11">
            <a:extLst>
              <a:ext uri="{FF2B5EF4-FFF2-40B4-BE49-F238E27FC236}">
                <a16:creationId xmlns:a16="http://schemas.microsoft.com/office/drawing/2014/main" id="{043FF99D-8522-4698-BE65-7CC8406878E4}"/>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kern="1200" dirty="0">
                <a:solidFill>
                  <a:schemeClr val="tx1"/>
                </a:solidFill>
                <a:latin typeface="+mn-lt"/>
                <a:ea typeface="+mn-ea"/>
                <a:cs typeface="+mn-cs"/>
              </a:rPr>
              <a:t>©2018 VMware, Inc.</a:t>
            </a:r>
          </a:p>
          <a:p>
            <a:pPr>
              <a:lnSpc>
                <a:spcPct val="90000"/>
              </a:lnSpc>
            </a:pPr>
            <a:endParaRPr lang="en-US" sz="800" kern="1200" dirty="0">
              <a:solidFill>
                <a:schemeClr val="tx1"/>
              </a:solidFill>
              <a:latin typeface="+mn-lt"/>
              <a:ea typeface="+mn-ea"/>
              <a:cs typeface="+mn-cs"/>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01389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You Are Here 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a:p>
        </p:txBody>
      </p:sp>
      <p:sp>
        <p:nvSpPr>
          <p:cNvPr id="3" name="Text Placeholder 8"/>
          <p:cNvSpPr>
            <a:spLocks noGrp="1"/>
          </p:cNvSpPr>
          <p:nvPr>
            <p:ph type="body" sz="quarter" idx="10"/>
          </p:nvPr>
        </p:nvSpPr>
        <p:spPr>
          <a:xfrm>
            <a:off x="628650" y="1066800"/>
            <a:ext cx="4876800" cy="4648200"/>
          </a:xfrm>
        </p:spPr>
        <p:txBody>
          <a:bodyPr>
            <a:noAutofit/>
          </a:bodyPr>
          <a:lstStyle>
            <a:lvl1pPr marL="612000" indent="-612000">
              <a:buClr>
                <a:schemeClr val="accent1"/>
              </a:buClr>
              <a:buSzPct val="100000"/>
              <a:buFont typeface="+mj-lt"/>
              <a:buAutoNum type="arabicPeriod"/>
              <a:defRPr sz="2000">
                <a:solidFill>
                  <a:schemeClr val="tx2"/>
                </a:solidFill>
              </a:defRPr>
            </a:lvl1pPr>
          </a:lstStyle>
          <a:p>
            <a:pPr lvl="0"/>
            <a:endParaRPr lang="en-US"/>
          </a:p>
        </p:txBody>
      </p:sp>
      <p:sp>
        <p:nvSpPr>
          <p:cNvPr id="4" name="Text Placeholder 8"/>
          <p:cNvSpPr>
            <a:spLocks noGrp="1"/>
          </p:cNvSpPr>
          <p:nvPr>
            <p:ph type="body" sz="quarter" idx="11"/>
          </p:nvPr>
        </p:nvSpPr>
        <p:spPr>
          <a:xfrm>
            <a:off x="6115050" y="1066800"/>
            <a:ext cx="4876800" cy="4648200"/>
          </a:xfrm>
        </p:spPr>
        <p:txBody>
          <a:bodyPr>
            <a:noAutofit/>
          </a:bodyPr>
          <a:lstStyle>
            <a:lvl1pPr marL="612000" indent="-612000">
              <a:buClr>
                <a:schemeClr val="accent1"/>
              </a:buClr>
              <a:buSzPct val="100000"/>
              <a:buFont typeface="+mj-lt"/>
              <a:buAutoNum type="arabicPeriod" startAt="9"/>
              <a:defRPr sz="2000" baseline="0">
                <a:solidFill>
                  <a:schemeClr val="tx2"/>
                </a:solidFill>
              </a:defRPr>
            </a:lvl1pPr>
          </a:lstStyle>
          <a:p>
            <a:pPr lvl="0"/>
            <a:endParaRPr lang="en-US"/>
          </a:p>
        </p:txBody>
      </p:sp>
    </p:spTree>
    <p:custDataLst>
      <p:tags r:id="rId1"/>
    </p:custDataLst>
    <p:extLst>
      <p:ext uri="{BB962C8B-B14F-4D97-AF65-F5344CB8AC3E}">
        <p14:creationId xmlns:p14="http://schemas.microsoft.com/office/powerpoint/2010/main" val="25087902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ent with Photo –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C1CF85-FDE0-4FD4-AE75-520789FA51B5}"/>
              </a:ext>
            </a:extLst>
          </p:cNvPr>
          <p:cNvSpPr txBox="1"/>
          <p:nvPr/>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grpSp>
        <p:nvGrpSpPr>
          <p:cNvPr id="13" name="Group 12">
            <a:extLst>
              <a:ext uri="{FF2B5EF4-FFF2-40B4-BE49-F238E27FC236}">
                <a16:creationId xmlns:a16="http://schemas.microsoft.com/office/drawing/2014/main" id="{F5814392-5D30-411F-9F47-D111CEA5871F}"/>
              </a:ext>
            </a:extLst>
          </p:cNvPr>
          <p:cNvGrpSpPr/>
          <p:nvPr/>
        </p:nvGrpSpPr>
        <p:grpSpPr bwMode="white">
          <a:xfrm>
            <a:off x="618040" y="6446045"/>
            <a:ext cx="1100079" cy="173355"/>
            <a:chOff x="-84138" y="5622925"/>
            <a:chExt cx="4330701" cy="682626"/>
          </a:xfrm>
          <a:solidFill>
            <a:schemeClr val="bg1"/>
          </a:solidFill>
        </p:grpSpPr>
        <p:sp>
          <p:nvSpPr>
            <p:cNvPr id="14" name="Freeform 6">
              <a:extLst>
                <a:ext uri="{FF2B5EF4-FFF2-40B4-BE49-F238E27FC236}">
                  <a16:creationId xmlns:a16="http://schemas.microsoft.com/office/drawing/2014/main" id="{3318E63F-0425-4B1D-8187-20EDB5E75016}"/>
                </a:ext>
              </a:extLst>
            </p:cNvPr>
            <p:cNvSpPr>
              <a:spLocks/>
            </p:cNvSpPr>
            <p:nvPr/>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5" name="Freeform 7">
              <a:extLst>
                <a:ext uri="{FF2B5EF4-FFF2-40B4-BE49-F238E27FC236}">
                  <a16:creationId xmlns:a16="http://schemas.microsoft.com/office/drawing/2014/main" id="{B30C3582-3060-4E26-8D88-82DE78548B94}"/>
                </a:ext>
              </a:extLst>
            </p:cNvPr>
            <p:cNvSpPr>
              <a:spLocks/>
            </p:cNvSpPr>
            <p:nvPr/>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6" name="Freeform 8">
              <a:extLst>
                <a:ext uri="{FF2B5EF4-FFF2-40B4-BE49-F238E27FC236}">
                  <a16:creationId xmlns:a16="http://schemas.microsoft.com/office/drawing/2014/main" id="{6FD21AC7-603F-4EAA-AF33-D10309C573F2}"/>
                </a:ext>
              </a:extLst>
            </p:cNvPr>
            <p:cNvSpPr>
              <a:spLocks noEditPoints="1"/>
            </p:cNvSpPr>
            <p:nvPr/>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7" name="Freeform 9">
              <a:extLst>
                <a:ext uri="{FF2B5EF4-FFF2-40B4-BE49-F238E27FC236}">
                  <a16:creationId xmlns:a16="http://schemas.microsoft.com/office/drawing/2014/main" id="{6A3B4F65-A2ED-4298-9FC7-6504E5F1CCBC}"/>
                </a:ext>
              </a:extLst>
            </p:cNvPr>
            <p:cNvSpPr>
              <a:spLocks noEditPoints="1"/>
            </p:cNvSpPr>
            <p:nvPr/>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8" name="Freeform 10">
              <a:extLst>
                <a:ext uri="{FF2B5EF4-FFF2-40B4-BE49-F238E27FC236}">
                  <a16:creationId xmlns:a16="http://schemas.microsoft.com/office/drawing/2014/main" id="{1BE9558A-954A-44D3-846A-63CE6DDB4668}"/>
                </a:ext>
              </a:extLst>
            </p:cNvPr>
            <p:cNvSpPr>
              <a:spLocks/>
            </p:cNvSpPr>
            <p:nvPr/>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9" name="Freeform 11">
              <a:extLst>
                <a:ext uri="{FF2B5EF4-FFF2-40B4-BE49-F238E27FC236}">
                  <a16:creationId xmlns:a16="http://schemas.microsoft.com/office/drawing/2014/main" id="{582C93C0-E583-4CCD-BC27-D50F826D3444}"/>
                </a:ext>
              </a:extLst>
            </p:cNvPr>
            <p:cNvSpPr>
              <a:spLocks noEditPoints="1"/>
            </p:cNvSpPr>
            <p:nvPr/>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20" name="Freeform 12">
              <a:extLst>
                <a:ext uri="{FF2B5EF4-FFF2-40B4-BE49-F238E27FC236}">
                  <a16:creationId xmlns:a16="http://schemas.microsoft.com/office/drawing/2014/main" id="{7ED794B3-88A6-4B48-B758-7FE0C24C9B3D}"/>
                </a:ext>
              </a:extLst>
            </p:cNvPr>
            <p:cNvSpPr>
              <a:spLocks noEditPoints="1"/>
            </p:cNvSpPr>
            <p:nvPr/>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grpSp>
      <p:sp>
        <p:nvSpPr>
          <p:cNvPr id="21" name="TextBox 20">
            <a:extLst>
              <a:ext uri="{FF2B5EF4-FFF2-40B4-BE49-F238E27FC236}">
                <a16:creationId xmlns:a16="http://schemas.microsoft.com/office/drawing/2014/main" id="{55DB13E0-057F-4E9B-A508-8BCFFDA69B67}"/>
              </a:ext>
            </a:extLst>
          </p:cNvPr>
          <p:cNvSpPr txBox="1"/>
          <p:nvPr/>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dirty="0">
              <a:solidFill>
                <a:schemeClr val="bg1"/>
              </a:solidFill>
              <a:latin typeface="+mj-lt"/>
            </a:endParaRPr>
          </a:p>
        </p:txBody>
      </p:sp>
      <p:sp>
        <p:nvSpPr>
          <p:cNvPr id="22" name="Title 1">
            <a:extLst>
              <a:ext uri="{FF2B5EF4-FFF2-40B4-BE49-F238E27FC236}">
                <a16:creationId xmlns:a16="http://schemas.microsoft.com/office/drawing/2014/main" id="{0F92D229-820A-4AB4-9D2F-2D79D4C104CF}"/>
              </a:ext>
            </a:extLst>
          </p:cNvPr>
          <p:cNvSpPr>
            <a:spLocks noGrp="1"/>
          </p:cNvSpPr>
          <p:nvPr>
            <p:ph type="title"/>
          </p:nvPr>
        </p:nvSpPr>
        <p:spPr>
          <a:xfrm>
            <a:off x="-1" y="223471"/>
            <a:ext cx="6096001" cy="1034129"/>
          </a:xfrm>
          <a:solidFill>
            <a:schemeClr val="bg1">
              <a:alpha val="90000"/>
            </a:schemeClr>
          </a:solidFill>
        </p:spPr>
        <p:txBody>
          <a:bodyPr wrap="square" lIns="576072" tIns="182880" rIns="457200" bIns="457200">
            <a:spAutoFit/>
          </a:bodyPr>
          <a:lstStyle/>
          <a:p>
            <a:r>
              <a:rPr lang="en-US"/>
              <a:t>Click to edit Master title style</a:t>
            </a:r>
          </a:p>
        </p:txBody>
      </p:sp>
      <p:sp>
        <p:nvSpPr>
          <p:cNvPr id="24" name="Subtitle 2">
            <a:extLst>
              <a:ext uri="{FF2B5EF4-FFF2-40B4-BE49-F238E27FC236}">
                <a16:creationId xmlns:a16="http://schemas.microsoft.com/office/drawing/2014/main" id="{D53201EE-D22D-4F4C-BC22-0B071A05CDE1}"/>
              </a:ext>
            </a:extLst>
          </p:cNvPr>
          <p:cNvSpPr>
            <a:spLocks noGrp="1"/>
          </p:cNvSpPr>
          <p:nvPr>
            <p:ph type="subTitle" idx="10"/>
          </p:nvPr>
        </p:nvSpPr>
        <p:spPr>
          <a:xfrm>
            <a:off x="593021" y="811831"/>
            <a:ext cx="5362641"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CF322F76-245F-4F96-A66A-51CFFDFD55BB}"/>
              </a:ext>
            </a:extLst>
          </p:cNvPr>
          <p:cNvSpPr>
            <a:spLocks noGrp="1"/>
          </p:cNvSpPr>
          <p:nvPr>
            <p:ph type="body" sz="quarter" idx="11" hasCustomPrompt="1"/>
          </p:nvPr>
        </p:nvSpPr>
        <p:spPr>
          <a:xfrm>
            <a:off x="0" y="1600200"/>
            <a:ext cx="6096001" cy="4572000"/>
          </a:xfrm>
          <a:gradFill>
            <a:gsLst>
              <a:gs pos="0">
                <a:schemeClr val="accent6">
                  <a:alpha val="90000"/>
                </a:schemeClr>
              </a:gs>
              <a:gs pos="98000">
                <a:schemeClr val="accent6"/>
              </a:gs>
              <a:gs pos="98000">
                <a:schemeClr val="accent5"/>
              </a:gs>
              <a:gs pos="100000">
                <a:schemeClr val="accent5"/>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marL="457200" indent="-173038">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a:p>
            <a:pPr lvl="5"/>
            <a:endParaRPr lang="en-US"/>
          </a:p>
          <a:p>
            <a:pPr lvl="5"/>
            <a:endParaRPr lang="en-US"/>
          </a:p>
        </p:txBody>
      </p:sp>
    </p:spTree>
    <p:extLst>
      <p:ext uri="{BB962C8B-B14F-4D97-AF65-F5344CB8AC3E}">
        <p14:creationId xmlns:p14="http://schemas.microsoft.com/office/powerpoint/2010/main" val="31515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with Photo – 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919D82-432A-4E2E-A0FB-6478264571AA}"/>
              </a:ext>
            </a:extLst>
          </p:cNvPr>
          <p:cNvSpPr txBox="1"/>
          <p:nvPr/>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grpSp>
        <p:nvGrpSpPr>
          <p:cNvPr id="12" name="Group 11">
            <a:extLst>
              <a:ext uri="{FF2B5EF4-FFF2-40B4-BE49-F238E27FC236}">
                <a16:creationId xmlns:a16="http://schemas.microsoft.com/office/drawing/2014/main" id="{F258B014-FCEB-457B-AA95-D932FA2C4BC9}"/>
              </a:ext>
            </a:extLst>
          </p:cNvPr>
          <p:cNvGrpSpPr/>
          <p:nvPr/>
        </p:nvGrpSpPr>
        <p:grpSpPr>
          <a:xfrm>
            <a:off x="618040" y="6446045"/>
            <a:ext cx="1100079" cy="173355"/>
            <a:chOff x="-84138" y="5622925"/>
            <a:chExt cx="4330701" cy="682626"/>
          </a:xfrm>
          <a:solidFill>
            <a:schemeClr val="bg1"/>
          </a:solidFill>
        </p:grpSpPr>
        <p:sp>
          <p:nvSpPr>
            <p:cNvPr id="13" name="Freeform 6">
              <a:extLst>
                <a:ext uri="{FF2B5EF4-FFF2-40B4-BE49-F238E27FC236}">
                  <a16:creationId xmlns:a16="http://schemas.microsoft.com/office/drawing/2014/main" id="{CB6D6772-32FD-406C-B104-D9AC3E44093C}"/>
                </a:ext>
              </a:extLst>
            </p:cNvPr>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4" name="Freeform 7">
              <a:extLst>
                <a:ext uri="{FF2B5EF4-FFF2-40B4-BE49-F238E27FC236}">
                  <a16:creationId xmlns:a16="http://schemas.microsoft.com/office/drawing/2014/main" id="{CC3CEB0D-63A7-488A-851F-704345953731}"/>
                </a:ext>
              </a:extLst>
            </p:cNvPr>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6" name="Freeform 8">
              <a:extLst>
                <a:ext uri="{FF2B5EF4-FFF2-40B4-BE49-F238E27FC236}">
                  <a16:creationId xmlns:a16="http://schemas.microsoft.com/office/drawing/2014/main" id="{334922AD-8470-4017-85C7-85046F9188EA}"/>
                </a:ext>
              </a:extLst>
            </p:cNvPr>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7" name="Freeform 9">
              <a:extLst>
                <a:ext uri="{FF2B5EF4-FFF2-40B4-BE49-F238E27FC236}">
                  <a16:creationId xmlns:a16="http://schemas.microsoft.com/office/drawing/2014/main" id="{2A58DEF3-B9F5-43D3-AD9F-61C45EDC8B8C}"/>
                </a:ext>
              </a:extLst>
            </p:cNvPr>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8" name="Freeform 10">
              <a:extLst>
                <a:ext uri="{FF2B5EF4-FFF2-40B4-BE49-F238E27FC236}">
                  <a16:creationId xmlns:a16="http://schemas.microsoft.com/office/drawing/2014/main" id="{389D5504-A761-45F3-9538-801643637603}"/>
                </a:ext>
              </a:extLst>
            </p:cNvPr>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9" name="Freeform 11">
              <a:extLst>
                <a:ext uri="{FF2B5EF4-FFF2-40B4-BE49-F238E27FC236}">
                  <a16:creationId xmlns:a16="http://schemas.microsoft.com/office/drawing/2014/main" id="{AE2C2CA5-4BB2-4E68-B3C2-6F779AA486D0}"/>
                </a:ext>
              </a:extLst>
            </p:cNvPr>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20" name="Freeform 12">
              <a:extLst>
                <a:ext uri="{FF2B5EF4-FFF2-40B4-BE49-F238E27FC236}">
                  <a16:creationId xmlns:a16="http://schemas.microsoft.com/office/drawing/2014/main" id="{6CF418B7-8CEF-4ACC-8C96-F7807AE1EAB6}"/>
                </a:ext>
              </a:extLst>
            </p:cNvPr>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grpSp>
      <p:sp>
        <p:nvSpPr>
          <p:cNvPr id="21" name="TextBox 20">
            <a:extLst>
              <a:ext uri="{FF2B5EF4-FFF2-40B4-BE49-F238E27FC236}">
                <a16:creationId xmlns:a16="http://schemas.microsoft.com/office/drawing/2014/main" id="{A6945510-9B71-4377-A2F9-71426E32479D}"/>
              </a:ext>
            </a:extLst>
          </p:cNvPr>
          <p:cNvSpPr txBox="1"/>
          <p:nvPr/>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dirty="0">
              <a:solidFill>
                <a:schemeClr val="bg1"/>
              </a:solidFill>
              <a:latin typeface="+mj-lt"/>
            </a:endParaRPr>
          </a:p>
        </p:txBody>
      </p:sp>
      <p:sp>
        <p:nvSpPr>
          <p:cNvPr id="2" name="Title 1">
            <a:extLst>
              <a:ext uri="{FF2B5EF4-FFF2-40B4-BE49-F238E27FC236}">
                <a16:creationId xmlns:a16="http://schemas.microsoft.com/office/drawing/2014/main" id="{19215FFC-C666-4D82-B2D8-6E34FBA38A74}"/>
              </a:ext>
            </a:extLst>
          </p:cNvPr>
          <p:cNvSpPr>
            <a:spLocks noGrp="1"/>
          </p:cNvSpPr>
          <p:nvPr>
            <p:ph type="title"/>
          </p:nvPr>
        </p:nvSpPr>
        <p:spPr>
          <a:xfrm>
            <a:off x="-1" y="223471"/>
            <a:ext cx="6096001" cy="1034129"/>
          </a:xfrm>
          <a:solidFill>
            <a:schemeClr val="bg1">
              <a:alpha val="90000"/>
            </a:schemeClr>
          </a:solidFill>
        </p:spPr>
        <p:txBody>
          <a:bodyPr wrap="square" lIns="576072" tIns="182880" rIns="457200" bIns="457200">
            <a:spAutoFit/>
          </a:bodyPr>
          <a:lstStyle/>
          <a:p>
            <a:r>
              <a:rPr lang="en-US"/>
              <a:t>Click to edit Master title style</a:t>
            </a:r>
          </a:p>
        </p:txBody>
      </p:sp>
      <p:sp>
        <p:nvSpPr>
          <p:cNvPr id="22" name="Subtitle 2">
            <a:extLst>
              <a:ext uri="{FF2B5EF4-FFF2-40B4-BE49-F238E27FC236}">
                <a16:creationId xmlns:a16="http://schemas.microsoft.com/office/drawing/2014/main" id="{2A4C07D5-4CD5-43B7-8FFA-FD7A502CF0F7}"/>
              </a:ext>
            </a:extLst>
          </p:cNvPr>
          <p:cNvSpPr>
            <a:spLocks noGrp="1"/>
          </p:cNvSpPr>
          <p:nvPr>
            <p:ph type="subTitle" idx="10"/>
          </p:nvPr>
        </p:nvSpPr>
        <p:spPr>
          <a:xfrm>
            <a:off x="593021" y="811831"/>
            <a:ext cx="5362641"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ED41D1FF-CD74-4066-90E2-A98516D87B6A}"/>
              </a:ext>
            </a:extLst>
          </p:cNvPr>
          <p:cNvSpPr>
            <a:spLocks noGrp="1"/>
          </p:cNvSpPr>
          <p:nvPr>
            <p:ph type="body" sz="quarter" idx="11" hasCustomPrompt="1"/>
          </p:nvPr>
        </p:nvSpPr>
        <p:spPr>
          <a:xfrm>
            <a:off x="0" y="1600200"/>
            <a:ext cx="6096001" cy="4572000"/>
          </a:xfrm>
          <a:gradFill>
            <a:gsLst>
              <a:gs pos="98000">
                <a:schemeClr val="accent2">
                  <a:alpha val="90000"/>
                </a:schemeClr>
              </a:gs>
              <a:gs pos="98000">
                <a:schemeClr val="accent1"/>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3883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dirty="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5128"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2934" y="1600200"/>
            <a:ext cx="5869066"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17186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1" y="1600201"/>
            <a:ext cx="5895128" cy="4572000"/>
          </a:xfr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5029" y="1600201"/>
            <a:ext cx="5866973" cy="4572000"/>
          </a:xfrm>
          <a:gradFill>
            <a:gsLst>
              <a:gs pos="0">
                <a:schemeClr val="accent1"/>
              </a:gs>
              <a:gs pos="98000">
                <a:schemeClr val="accent1"/>
              </a:gs>
              <a:gs pos="98000">
                <a:schemeClr val="accent3"/>
              </a:gs>
            </a:gsLst>
            <a:lin ang="5400000" scaled="1"/>
          </a:gra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B6A9629E-98B5-43F5-8323-C894B734208A}"/>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dirty="0">
              <a:latin typeface="+mj-lt"/>
            </a:endParaRPr>
          </a:p>
        </p:txBody>
      </p:sp>
      <p:sp>
        <p:nvSpPr>
          <p:cNvPr id="13" name="TextBox 12">
            <a:extLst>
              <a:ext uri="{FF2B5EF4-FFF2-40B4-BE49-F238E27FC236}">
                <a16:creationId xmlns:a16="http://schemas.microsoft.com/office/drawing/2014/main" id="{5A233385-2DB4-48AC-9150-2252214FBAE2}"/>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4266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7888"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5029" y="1600201"/>
            <a:ext cx="5866973"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1" y="1806123"/>
            <a:ext cx="5638681"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2000">
                <a:solidFill>
                  <a:schemeClr val="bg1"/>
                </a:solidFill>
              </a:defRPr>
            </a:lvl1pPr>
          </a:lstStyle>
          <a:p>
            <a:pPr lvl="0"/>
            <a:r>
              <a:rPr lang="en-US"/>
              <a:t>Click to 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3320" y="1806123"/>
            <a:ext cx="5638680"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2000">
                <a:solidFill>
                  <a:schemeClr val="bg1"/>
                </a:solidFill>
              </a:defRPr>
            </a:lvl1pPr>
          </a:lstStyle>
          <a:p>
            <a:pPr lvl="0"/>
            <a:r>
              <a:rPr lang="en-US"/>
              <a:t>Click to edit Master text styles</a:t>
            </a:r>
          </a:p>
        </p:txBody>
      </p:sp>
      <p:sp>
        <p:nvSpPr>
          <p:cNvPr id="12" name="TextBox 11">
            <a:extLst>
              <a:ext uri="{FF2B5EF4-FFF2-40B4-BE49-F238E27FC236}">
                <a16:creationId xmlns:a16="http://schemas.microsoft.com/office/drawing/2014/main" id="{192176E5-FE3D-4EA5-BF24-8ABF8BFBF668}"/>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dirty="0">
              <a:latin typeface="+mj-lt"/>
            </a:endParaRPr>
          </a:p>
        </p:txBody>
      </p:sp>
      <p:sp>
        <p:nvSpPr>
          <p:cNvPr id="15" name="TextBox 14">
            <a:extLst>
              <a:ext uri="{FF2B5EF4-FFF2-40B4-BE49-F238E27FC236}">
                <a16:creationId xmlns:a16="http://schemas.microsoft.com/office/drawing/2014/main" id="{09CD04BF-6EB9-43B2-ACD3-B1C9868E90DD}"/>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p:cNvPicPr>
            <a:picLocks noChangeAspect="1"/>
          </p:cNvPicPr>
          <p:nvPr/>
        </p:nvPicPr>
        <p:blipFill>
          <a:blip r:embed="rId2"/>
          <a:stretch>
            <a:fillRect/>
          </a:stretch>
        </p:blipFill>
        <p:spPr>
          <a:xfrm>
            <a:off x="10469294" y="6219009"/>
            <a:ext cx="1243692" cy="493819"/>
          </a:xfrm>
          <a:prstGeom prst="rect">
            <a:avLst/>
          </a:prstGeom>
        </p:spPr>
      </p:pic>
    </p:spTree>
    <p:extLst>
      <p:ext uri="{BB962C8B-B14F-4D97-AF65-F5344CB8AC3E}">
        <p14:creationId xmlns:p14="http://schemas.microsoft.com/office/powerpoint/2010/main" val="45198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dirty="0">
              <a:latin typeface="+mj-lt"/>
            </a:endParaRPr>
          </a:p>
        </p:txBody>
      </p:sp>
      <p:sp>
        <p:nvSpPr>
          <p:cNvPr id="12" name="TextBox 11">
            <a:extLst>
              <a:ext uri="{FF2B5EF4-FFF2-40B4-BE49-F238E27FC236}">
                <a16:creationId xmlns:a16="http://schemas.microsoft.com/office/drawing/2014/main" id="{73D6F62F-B8DB-4CC8-8EDA-B15D7FC75180}"/>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p:nvPr>
        </p:nvSpPr>
        <p:spPr>
          <a:xfrm>
            <a:off x="3352086" y="1600200"/>
            <a:ext cx="8231744"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p:nvPr>
        </p:nvSpPr>
        <p:spPr>
          <a:xfrm>
            <a:off x="0" y="1600200"/>
            <a:ext cx="2894767" cy="4572000"/>
          </a:xfrm>
          <a:gradFill>
            <a:gsLst>
              <a:gs pos="0">
                <a:schemeClr val="accent2"/>
              </a:gs>
              <a:gs pos="98000">
                <a:schemeClr val="accent2"/>
              </a:gs>
              <a:gs pos="98000">
                <a:schemeClr val="accent1"/>
              </a:gs>
              <a:gs pos="100000">
                <a:schemeClr val="accent1"/>
              </a:gs>
            </a:gsLst>
            <a:lin ang="5400000" scaled="1"/>
          </a:gra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555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p:nvPr>
        </p:nvSpPr>
        <p:spPr>
          <a:xfrm>
            <a:off x="608171" y="1600200"/>
            <a:ext cx="8231744"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CDE1D12F-78DF-4A32-BDDB-1E22FB9CA5D0}"/>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dirty="0">
              <a:latin typeface="+mj-lt"/>
            </a:endParaRPr>
          </a:p>
        </p:txBody>
      </p:sp>
      <p:sp>
        <p:nvSpPr>
          <p:cNvPr id="13" name="TextBox 12">
            <a:extLst>
              <a:ext uri="{FF2B5EF4-FFF2-40B4-BE49-F238E27FC236}">
                <a16:creationId xmlns:a16="http://schemas.microsoft.com/office/drawing/2014/main" id="{569A07E6-128F-4EE2-9633-8E8BD2490B0E}"/>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p:nvPr>
        </p:nvSpPr>
        <p:spPr>
          <a:xfrm>
            <a:off x="9297234" y="1600200"/>
            <a:ext cx="2894766" cy="4572000"/>
          </a:xfrm>
          <a:gradFill>
            <a:gsLst>
              <a:gs pos="0">
                <a:schemeClr val="accent2"/>
              </a:gs>
              <a:gs pos="98000">
                <a:schemeClr val="accent2"/>
              </a:gs>
              <a:gs pos="98000">
                <a:schemeClr val="accent1"/>
              </a:gs>
              <a:gs pos="100000">
                <a:schemeClr val="accent1"/>
              </a:gs>
            </a:gsLst>
            <a:lin ang="5400000" scaled="1"/>
          </a:gra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5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gray">
          <a:xfrm>
            <a:off x="616665" y="2515154"/>
            <a:ext cx="3347801"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bwMode="gray">
          <a:xfrm>
            <a:off x="4420828" y="2515154"/>
            <a:ext cx="3350345"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3" name="Content Placeholder 17">
            <a:extLst>
              <a:ext uri="{FF2B5EF4-FFF2-40B4-BE49-F238E27FC236}">
                <a16:creationId xmlns:a16="http://schemas.microsoft.com/office/drawing/2014/main" id="{9C016467-4262-4DAA-9B43-A02E57530676}"/>
              </a:ext>
            </a:extLst>
          </p:cNvPr>
          <p:cNvSpPr>
            <a:spLocks noGrp="1"/>
          </p:cNvSpPr>
          <p:nvPr>
            <p:ph sz="quarter" idx="17"/>
          </p:nvPr>
        </p:nvSpPr>
        <p:spPr bwMode="gray">
          <a:xfrm>
            <a:off x="8238506" y="2515154"/>
            <a:ext cx="3347576"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8" name="TextBox 817">
            <a:extLst>
              <a:ext uri="{FF2B5EF4-FFF2-40B4-BE49-F238E27FC236}">
                <a16:creationId xmlns:a16="http://schemas.microsoft.com/office/drawing/2014/main" id="{0B7E1504-B128-423C-AA77-E7FED5DC3B79}"/>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dirty="0">
              <a:latin typeface="+mj-lt"/>
            </a:endParaRPr>
          </a:p>
        </p:txBody>
      </p:sp>
      <p:sp>
        <p:nvSpPr>
          <p:cNvPr id="15" name="TextBox 14">
            <a:extLst>
              <a:ext uri="{FF2B5EF4-FFF2-40B4-BE49-F238E27FC236}">
                <a16:creationId xmlns:a16="http://schemas.microsoft.com/office/drawing/2014/main" id="{A3F76230-C445-499C-A0B0-95162966FD8E}"/>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664" y="1600200"/>
            <a:ext cx="3347576"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20827" y="1600200"/>
            <a:ext cx="3347576"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8506" y="1600200"/>
            <a:ext cx="3347576"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78318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p:nvSpPr>
        <p:spPr bwMode="ltGray">
          <a:xfrm>
            <a:off x="1" y="1600202"/>
            <a:ext cx="7925276"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dirty="0">
              <a:latin typeface="+mj-lt"/>
            </a:endParaRPr>
          </a:p>
        </p:txBody>
      </p:sp>
      <p:sp>
        <p:nvSpPr>
          <p:cNvPr id="14" name="TextBox 13">
            <a:extLst>
              <a:ext uri="{FF2B5EF4-FFF2-40B4-BE49-F238E27FC236}">
                <a16:creationId xmlns:a16="http://schemas.microsoft.com/office/drawing/2014/main" id="{324242A8-4032-4A28-A182-432918B4416C}"/>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2596" y="1600200"/>
            <a:ext cx="3809404"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6162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81008" y="4347904"/>
            <a:ext cx="3202822" cy="1600200"/>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81008" y="2063048"/>
            <a:ext cx="3202822" cy="1600200"/>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2596" y="1699688"/>
            <a:ext cx="2007123"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p:nvCxnSpPr>
        <p:spPr>
          <a:xfrm>
            <a:off x="8382596" y="3872441"/>
            <a:ext cx="3809404"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2596" y="3972469"/>
            <a:ext cx="2007123"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dirty="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p:nvSpPr>
        <p:spPr bwMode="ltGray">
          <a:xfrm>
            <a:off x="1" y="1600202"/>
            <a:ext cx="7925276"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1974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Numbered List">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rPr lang="en-US"/>
              <a:t>Click to edit Master title style</a:t>
            </a:r>
          </a:p>
        </p:txBody>
      </p:sp>
      <p:sp>
        <p:nvSpPr>
          <p:cNvPr id="3" name="Content Placeholder 2"/>
          <p:cNvSpPr>
            <a:spLocks noGrp="1"/>
          </p:cNvSpPr>
          <p:nvPr>
            <p:ph idx="1" hasCustomPrompt="1"/>
          </p:nvPr>
        </p:nvSpPr>
        <p:spPr/>
        <p:txBody>
          <a:bodyPr>
            <a:noAutofit/>
          </a:bodyPr>
          <a:lstStyle>
            <a:lvl1pPr marL="0" marR="0" indent="0" algn="l" defTabSz="914400" rtl="0" eaLnBrk="1" fontAlgn="auto" latinLnBrk="0" hangingPunct="1">
              <a:lnSpc>
                <a:spcPct val="90000"/>
              </a:lnSpc>
              <a:spcBef>
                <a:spcPts val="1200"/>
              </a:spcBef>
              <a:spcAft>
                <a:spcPts val="0"/>
              </a:spcAft>
              <a:buClrTx/>
              <a:buSzPct val="90000"/>
              <a:buFontTx/>
              <a:buNone/>
              <a:tabLst/>
              <a:defRPr sz="2000"/>
            </a:lvl1pPr>
            <a:lvl2pPr marL="346075" indent="-342900">
              <a:buFont typeface="+mj-lt"/>
              <a:buAutoNum type="arabicPeriod"/>
              <a:defRPr sz="2000"/>
            </a:lvl2pPr>
            <a:lvl3pPr marL="694944" indent="-347472">
              <a:buFont typeface="Arial" panose="020B0604020202020204" pitchFamily="34" charset="0"/>
              <a:buChar char="•"/>
              <a:defRPr sz="2000"/>
            </a:lvl3pPr>
            <a:lvl6pPr marL="914400" indent="-231775">
              <a:buSzPct val="100000"/>
              <a:buFont typeface="Arial" panose="020B0604020202020204" pitchFamily="34" charset="0"/>
              <a:buChar char="•"/>
              <a:defRPr sz="2000"/>
            </a:lvl6pPr>
          </a:lstStyle>
          <a:p>
            <a:pPr lvl="0"/>
            <a:r>
              <a:rPr lang="en-US"/>
              <a:t>Click to edit Master text styles</a:t>
            </a:r>
          </a:p>
          <a:p>
            <a:pPr lvl="1"/>
            <a:r>
              <a:rPr lang="en-US"/>
              <a:t>Numbered List</a:t>
            </a:r>
          </a:p>
          <a:p>
            <a:pPr lvl="1"/>
            <a:r>
              <a:rPr lang="en-US"/>
              <a:t>Numbered List</a:t>
            </a:r>
          </a:p>
          <a:p>
            <a:pPr lvl="2"/>
            <a:r>
              <a:rPr lang="en-US"/>
              <a:t>Bullet</a:t>
            </a:r>
          </a:p>
          <a:p>
            <a:pPr lvl="5"/>
            <a:r>
              <a:rPr lang="en-US"/>
              <a:t>Bullet</a:t>
            </a:r>
          </a:p>
          <a:p>
            <a:pPr lvl="1"/>
            <a:r>
              <a:rPr lang="en-US"/>
              <a:t>Numbered List</a:t>
            </a:r>
          </a:p>
        </p:txBody>
      </p:sp>
    </p:spTree>
    <p:custDataLst>
      <p:tags r:id="rId1"/>
    </p:custDataLst>
    <p:extLst>
      <p:ext uri="{BB962C8B-B14F-4D97-AF65-F5344CB8AC3E}">
        <p14:creationId xmlns:p14="http://schemas.microsoft.com/office/powerpoint/2010/main" val="26083588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p:nvSpPr>
        <p:spPr bwMode="ltGray">
          <a:xfrm>
            <a:off x="1" y="1600202"/>
            <a:ext cx="7925276"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dirty="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804" y="2409553"/>
            <a:ext cx="3202682"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253" y="2079840"/>
            <a:ext cx="2007123" cy="227454"/>
          </a:xfrm>
        </p:spPr>
        <p:txBody>
          <a:bodyPr anchor="b"/>
          <a:lstStyle>
            <a:lvl1pPr>
              <a:lnSpc>
                <a:spcPct val="100000"/>
              </a:lnSpc>
              <a:spcBef>
                <a:spcPts val="0"/>
              </a:spcBef>
              <a:defRPr sz="1600">
                <a:solidFill>
                  <a:schemeClr val="accent1"/>
                </a:solidFill>
              </a:defRPr>
            </a:lvl1pPr>
            <a:lvl5pPr>
              <a:defRPr/>
            </a:lvl5pPr>
          </a:lstStyle>
          <a:p>
            <a:pPr lvl="0"/>
            <a:r>
              <a:rPr lang="en-US"/>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804" y="3952605"/>
            <a:ext cx="3202682"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p:nvCxnSpPr>
        <p:spPr>
          <a:xfrm>
            <a:off x="609759" y="1964843"/>
            <a:ext cx="3199645"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p:nvCxnSpPr>
        <p:spPr>
          <a:xfrm>
            <a:off x="609759" y="3547676"/>
            <a:ext cx="3199645"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613253" y="3634037"/>
            <a:ext cx="2007123" cy="227454"/>
          </a:xfrm>
        </p:spPr>
        <p:txBody>
          <a:bodyPr anchor="b"/>
          <a:lstStyle>
            <a:lvl1pPr>
              <a:lnSpc>
                <a:spcPct val="100000"/>
              </a:lnSpc>
              <a:spcBef>
                <a:spcPts val="0"/>
              </a:spcBef>
              <a:defRPr sz="1600">
                <a:solidFill>
                  <a:schemeClr val="accent2"/>
                </a:solidFill>
              </a:defRPr>
            </a:lvl1pPr>
            <a:lvl5pPr>
              <a:defRPr/>
            </a:lvl5pPr>
          </a:lstStyle>
          <a:p>
            <a:pPr lvl="0"/>
            <a:r>
              <a:rPr lang="en-US"/>
              <a:t>Challenges</a:t>
            </a:r>
          </a:p>
        </p:txBody>
      </p:sp>
      <p:sp>
        <p:nvSpPr>
          <p:cNvPr id="14" name="TextBox 13">
            <a:extLst>
              <a:ext uri="{FF2B5EF4-FFF2-40B4-BE49-F238E27FC236}">
                <a16:creationId xmlns:a16="http://schemas.microsoft.com/office/drawing/2014/main" id="{DF992B4C-D72B-4160-80E2-5EE05E2DDD3F}"/>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sz="1800" dirty="0">
              <a:latin typeface="+mj-lt"/>
            </a:endParaRPr>
          </a:p>
        </p:txBody>
      </p:sp>
      <p:sp>
        <p:nvSpPr>
          <p:cNvPr id="17" name="TextBox 16">
            <a:extLst>
              <a:ext uri="{FF2B5EF4-FFF2-40B4-BE49-F238E27FC236}">
                <a16:creationId xmlns:a16="http://schemas.microsoft.com/office/drawing/2014/main" id="{294AED19-1A93-4830-A01C-4FF2CFC6A0C6}"/>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solidFill>
                <a:latin typeface="+mj-lt"/>
              </a:rPr>
              <a:t>©</a:t>
            </a:r>
            <a:r>
              <a:rPr lang="is-IS" sz="800">
                <a:solidFill>
                  <a:schemeClr val="tx1"/>
                </a:solidFill>
                <a:latin typeface="+mj-lt"/>
              </a:rPr>
              <a:t>2018</a:t>
            </a:r>
            <a:r>
              <a:rPr lang="en-US" sz="800" dirty="0">
                <a:solidFill>
                  <a:schemeClr val="tx1"/>
                </a:solidFill>
                <a:latin typeface="+mj-lt"/>
              </a:rPr>
              <a:t> VMware, Inc.</a:t>
            </a:r>
          </a:p>
          <a:p>
            <a:pPr>
              <a:lnSpc>
                <a:spcPct val="100000"/>
              </a:lnSpc>
              <a:spcBef>
                <a:spcPts val="0"/>
              </a:spcBef>
            </a:pPr>
            <a:endParaRPr lang="en-US" sz="800" dirty="0">
              <a:solidFill>
                <a:schemeClr val="tx1"/>
              </a:solidFill>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70357" y="2409553"/>
            <a:ext cx="3202682"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1805" y="2079840"/>
            <a:ext cx="2007123" cy="227454"/>
          </a:xfrm>
        </p:spPr>
        <p:txBody>
          <a:bodyPr anchor="b"/>
          <a:lstStyle>
            <a:lvl1pPr>
              <a:lnSpc>
                <a:spcPct val="100000"/>
              </a:lnSpc>
              <a:spcBef>
                <a:spcPts val="0"/>
              </a:spcBef>
              <a:buNone/>
              <a:defRPr sz="1600">
                <a:solidFill>
                  <a:schemeClr val="accent4"/>
                </a:solidFill>
              </a:defRPr>
            </a:lvl1pPr>
            <a:lvl5pPr>
              <a:defRPr/>
            </a:lvl5pPr>
          </a:lstStyle>
          <a:p>
            <a:pPr lvl="0"/>
            <a:r>
              <a:rPr lang="en-US"/>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70357" y="3952605"/>
            <a:ext cx="3202682"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p:nvCxnSpPr>
        <p:spPr>
          <a:xfrm>
            <a:off x="4268312" y="1964843"/>
            <a:ext cx="3199645"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p:nvCxnSpPr>
        <p:spPr>
          <a:xfrm>
            <a:off x="4268312" y="3547676"/>
            <a:ext cx="3199645"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1805" y="3634037"/>
            <a:ext cx="2007123" cy="227454"/>
          </a:xfrm>
        </p:spPr>
        <p:txBody>
          <a:bodyPr anchor="b"/>
          <a:lstStyle>
            <a:lvl1pPr>
              <a:lnSpc>
                <a:spcPct val="100000"/>
              </a:lnSpc>
              <a:spcBef>
                <a:spcPts val="0"/>
              </a:spcBef>
              <a:defRPr sz="1600">
                <a:solidFill>
                  <a:schemeClr val="accent6"/>
                </a:solidFill>
              </a:defRPr>
            </a:lvl1pPr>
            <a:lvl5pPr>
              <a:defRPr/>
            </a:lvl5pPr>
          </a:lstStyle>
          <a:p>
            <a:pPr lvl="0"/>
            <a:r>
              <a:rPr lang="en-US"/>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4183" y="2971800"/>
            <a:ext cx="3194882" cy="1828800"/>
          </a:xfrm>
        </p:spPr>
        <p:txBody>
          <a:bodyPr/>
          <a:lstStyle>
            <a:lvl1pPr>
              <a:lnSpc>
                <a:spcPct val="100000"/>
              </a:lnSpc>
              <a:spcBef>
                <a:spcPts val="0"/>
              </a:spcBef>
              <a:defRPr/>
            </a:lvl1pPr>
          </a:lstStyle>
          <a:p>
            <a:r>
              <a:rPr lang="en-US" dirty="0"/>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62184" y="1600201"/>
            <a:ext cx="1841980" cy="660399"/>
          </a:xfrm>
        </p:spPr>
        <p:txBody>
          <a:bodyPr anchor="ctr"/>
          <a:lstStyle>
            <a:lvl1pPr algn="ctr">
              <a:lnSpc>
                <a:spcPct val="100000"/>
              </a:lnSpc>
              <a:spcBef>
                <a:spcPts val="0"/>
              </a:spcBef>
              <a:defRPr/>
            </a:lvl1pPr>
          </a:lstStyle>
          <a:p>
            <a:r>
              <a:rPr lang="en-US" dirty="0"/>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4183" y="5022215"/>
            <a:ext cx="3201234"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edit Master text styles</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7832" y="2347933"/>
            <a:ext cx="3207585"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12" name="Rectangle 11">
            <a:extLst>
              <a:ext uri="{FF2B5EF4-FFF2-40B4-BE49-F238E27FC236}">
                <a16:creationId xmlns:a16="http://schemas.microsoft.com/office/drawing/2014/main" id="{8AF7F59A-4C67-4F41-A6E0-906850EDF3F1}"/>
              </a:ext>
            </a:extLst>
          </p:cNvPr>
          <p:cNvSpPr/>
          <p:nvPr/>
        </p:nvSpPr>
        <p:spPr>
          <a:xfrm>
            <a:off x="608898" y="4978400"/>
            <a:ext cx="3205588"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800" dirty="0">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p:nvSpPr>
        <p:spPr>
          <a:xfrm>
            <a:off x="4268311" y="4978400"/>
            <a:ext cx="3204728" cy="878840"/>
          </a:xfrm>
          <a:prstGeom prst="rect">
            <a:avLst/>
          </a:prstGeom>
          <a:gradFill>
            <a:gsLst>
              <a:gs pos="0">
                <a:schemeClr val="accent1"/>
              </a:gs>
              <a:gs pos="98000">
                <a:schemeClr val="accent1"/>
              </a:gs>
            </a:gsLst>
            <a:lin ang="5400000" scaled="1"/>
          </a:gra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sz="1800" dirty="0">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7832" y="2647290"/>
            <a:ext cx="3207585"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253" y="4978400"/>
            <a:ext cx="3201234" cy="227454"/>
          </a:xfrm>
        </p:spPr>
        <p:txBody>
          <a:bodyPr anchor="b"/>
          <a:lstStyle>
            <a:lvl1pPr algn="ctr">
              <a:lnSpc>
                <a:spcPct val="100000"/>
              </a:lnSpc>
              <a:spcBef>
                <a:spcPts val="0"/>
              </a:spcBef>
              <a:defRPr sz="1000">
                <a:solidFill>
                  <a:schemeClr val="bg1"/>
                </a:solidFill>
              </a:defRPr>
            </a:lvl1pPr>
            <a:lvl5pPr>
              <a:defRPr/>
            </a:lvl5pPr>
          </a:lstStyle>
          <a:p>
            <a:pPr lvl="0"/>
            <a:r>
              <a:rPr lang="en-US"/>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5108" y="4978400"/>
            <a:ext cx="3201234" cy="227454"/>
          </a:xfrm>
        </p:spPr>
        <p:txBody>
          <a:bodyPr anchor="b"/>
          <a:lstStyle>
            <a:lvl1pPr algn="ctr">
              <a:lnSpc>
                <a:spcPct val="100000"/>
              </a:lnSpc>
              <a:spcBef>
                <a:spcPts val="0"/>
              </a:spcBef>
              <a:defRPr sz="1000">
                <a:solidFill>
                  <a:schemeClr val="bg1"/>
                </a:solidFill>
              </a:defRPr>
            </a:lvl1pPr>
            <a:lvl5pPr>
              <a:defRPr/>
            </a:lvl5pPr>
          </a:lstStyle>
          <a:p>
            <a:pPr lvl="0"/>
            <a:r>
              <a:rPr lang="en-US"/>
              <a:t>Strategic Priorities</a:t>
            </a:r>
          </a:p>
        </p:txBody>
      </p:sp>
    </p:spTree>
    <p:extLst>
      <p:ext uri="{BB962C8B-B14F-4D97-AF65-F5344CB8AC3E}">
        <p14:creationId xmlns:p14="http://schemas.microsoft.com/office/powerpoint/2010/main" val="1109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A3525-8B20-40AA-8585-C1CB9D293B68}"/>
              </a:ext>
            </a:extLst>
          </p:cNvPr>
          <p:cNvSpPr txBox="1"/>
          <p:nvPr/>
        </p:nvSpPr>
        <p:spPr bwMode="white">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bg1"/>
                </a:solidFill>
                <a:latin typeface="+mj-lt"/>
              </a:rPr>
              <a:t>©</a:t>
            </a:r>
            <a:r>
              <a:rPr lang="is-IS" sz="800">
                <a:solidFill>
                  <a:schemeClr val="bg1"/>
                </a:solidFill>
                <a:latin typeface="+mj-lt"/>
              </a:rPr>
              <a:t>2018</a:t>
            </a:r>
            <a:r>
              <a:rPr lang="en-US" sz="800" dirty="0">
                <a:solidFill>
                  <a:schemeClr val="bg1"/>
                </a:solidFill>
                <a:latin typeface="+mj-lt"/>
              </a:rPr>
              <a:t> VMware, Inc.</a:t>
            </a:r>
          </a:p>
          <a:p>
            <a:pPr>
              <a:lnSpc>
                <a:spcPct val="90000"/>
              </a:lnSpc>
            </a:pPr>
            <a:endParaRPr lang="en-US" sz="800" dirty="0">
              <a:solidFill>
                <a:schemeClr val="bg1"/>
              </a:solidFill>
              <a:latin typeface="+mj-lt"/>
            </a:endParaRPr>
          </a:p>
        </p:txBody>
      </p:sp>
      <p:grpSp>
        <p:nvGrpSpPr>
          <p:cNvPr id="5" name="Group 4">
            <a:extLst>
              <a:ext uri="{FF2B5EF4-FFF2-40B4-BE49-F238E27FC236}">
                <a16:creationId xmlns:a16="http://schemas.microsoft.com/office/drawing/2014/main" id="{F045A585-C5E4-4DFF-AE3A-0EA9773E9130}"/>
              </a:ext>
            </a:extLst>
          </p:cNvPr>
          <p:cNvGrpSpPr/>
          <p:nvPr/>
        </p:nvGrpSpPr>
        <p:grpSpPr>
          <a:xfrm>
            <a:off x="618040" y="6446045"/>
            <a:ext cx="1100079" cy="173355"/>
            <a:chOff x="-84138" y="5622925"/>
            <a:chExt cx="4330701" cy="682626"/>
          </a:xfrm>
          <a:solidFill>
            <a:schemeClr val="bg1"/>
          </a:solidFill>
        </p:grpSpPr>
        <p:sp>
          <p:nvSpPr>
            <p:cNvPr id="6" name="Freeform 6">
              <a:extLst>
                <a:ext uri="{FF2B5EF4-FFF2-40B4-BE49-F238E27FC236}">
                  <a16:creationId xmlns:a16="http://schemas.microsoft.com/office/drawing/2014/main" id="{D8FDE86E-66A8-45FE-8B59-41FB9D05B2FD}"/>
                </a:ext>
              </a:extLst>
            </p:cNvPr>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7" name="Freeform 7">
              <a:extLst>
                <a:ext uri="{FF2B5EF4-FFF2-40B4-BE49-F238E27FC236}">
                  <a16:creationId xmlns:a16="http://schemas.microsoft.com/office/drawing/2014/main" id="{B7AA4155-9310-415A-B110-0BF9DA5E5D31}"/>
                </a:ext>
              </a:extLst>
            </p:cNvPr>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8" name="Freeform 8">
              <a:extLst>
                <a:ext uri="{FF2B5EF4-FFF2-40B4-BE49-F238E27FC236}">
                  <a16:creationId xmlns:a16="http://schemas.microsoft.com/office/drawing/2014/main" id="{83B3DCE9-C445-4A41-B77E-F198E3BADD21}"/>
                </a:ext>
              </a:extLst>
            </p:cNvPr>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9" name="Freeform 9">
              <a:extLst>
                <a:ext uri="{FF2B5EF4-FFF2-40B4-BE49-F238E27FC236}">
                  <a16:creationId xmlns:a16="http://schemas.microsoft.com/office/drawing/2014/main" id="{E182E788-22A0-496F-849F-FCC9079CB6C4}"/>
                </a:ext>
              </a:extLst>
            </p:cNvPr>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0" name="Freeform 10">
              <a:extLst>
                <a:ext uri="{FF2B5EF4-FFF2-40B4-BE49-F238E27FC236}">
                  <a16:creationId xmlns:a16="http://schemas.microsoft.com/office/drawing/2014/main" id="{371C5B7A-6EBF-488F-86A0-39A4A325FCE3}"/>
                </a:ext>
              </a:extLst>
            </p:cNvPr>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1" name="Freeform 11">
              <a:extLst>
                <a:ext uri="{FF2B5EF4-FFF2-40B4-BE49-F238E27FC236}">
                  <a16:creationId xmlns:a16="http://schemas.microsoft.com/office/drawing/2014/main" id="{DECC2199-8BE0-4BE3-8039-08C58860B285}"/>
                </a:ext>
              </a:extLst>
            </p:cNvPr>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2" name="Freeform 12">
              <a:extLst>
                <a:ext uri="{FF2B5EF4-FFF2-40B4-BE49-F238E27FC236}">
                  <a16:creationId xmlns:a16="http://schemas.microsoft.com/office/drawing/2014/main" id="{2A5DFC5A-1DCA-4CC1-8322-583C069B4BD0}"/>
                </a:ext>
              </a:extLst>
            </p:cNvPr>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grpSp>
      <p:sp>
        <p:nvSpPr>
          <p:cNvPr id="13" name="TextBox 12">
            <a:extLst>
              <a:ext uri="{FF2B5EF4-FFF2-40B4-BE49-F238E27FC236}">
                <a16:creationId xmlns:a16="http://schemas.microsoft.com/office/drawing/2014/main" id="{7F5379A2-B049-4A1C-A18D-79A1F237E82B}"/>
              </a:ext>
            </a:extLst>
          </p:cNvPr>
          <p:cNvSpPr txBox="1"/>
          <p:nvPr/>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sz="1800" dirty="0">
              <a:solidFill>
                <a:schemeClr val="bg1"/>
              </a:solidFill>
              <a:latin typeface="+mj-lt"/>
            </a:endParaRPr>
          </a:p>
        </p:txBody>
      </p:sp>
    </p:spTree>
    <p:extLst>
      <p:ext uri="{BB962C8B-B14F-4D97-AF65-F5344CB8AC3E}">
        <p14:creationId xmlns:p14="http://schemas.microsoft.com/office/powerpoint/2010/main" val="12995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p:nvSpPr>
        <p:spPr bwMode="gray">
          <a:xfrm>
            <a:off x="1982394" y="2055430"/>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p:nvSpPr>
        <p:spPr bwMode="gray">
          <a:xfrm>
            <a:off x="8391487" y="2055430"/>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23" name="Oval 22">
            <a:extLst>
              <a:ext uri="{FF2B5EF4-FFF2-40B4-BE49-F238E27FC236}">
                <a16:creationId xmlns:a16="http://schemas.microsoft.com/office/drawing/2014/main" id="{6FECF9D0-D7A8-43DD-B38D-E1090C0B322F}"/>
              </a:ext>
            </a:extLst>
          </p:cNvPr>
          <p:cNvSpPr/>
          <p:nvPr/>
        </p:nvSpPr>
        <p:spPr bwMode="gray">
          <a:xfrm>
            <a:off x="5186275" y="2055430"/>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78" name="TextBox 77">
            <a:extLst>
              <a:ext uri="{FF2B5EF4-FFF2-40B4-BE49-F238E27FC236}">
                <a16:creationId xmlns:a16="http://schemas.microsoft.com/office/drawing/2014/main" id="{AD23688F-2550-4740-B5D6-C78F74FDE08D}"/>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dirty="0">
              <a:latin typeface="+mj-lt"/>
            </a:endParaRPr>
          </a:p>
        </p:txBody>
      </p:sp>
      <p:sp>
        <p:nvSpPr>
          <p:cNvPr id="17" name="TextBox 16">
            <a:extLst>
              <a:ext uri="{FF2B5EF4-FFF2-40B4-BE49-F238E27FC236}">
                <a16:creationId xmlns:a16="http://schemas.microsoft.com/office/drawing/2014/main" id="{2A683A08-B3B7-4685-8917-A5E3B284CDF5}"/>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6302" y="4267940"/>
            <a:ext cx="2745503"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2455" y="4267940"/>
            <a:ext cx="2745503"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5277" y="4267940"/>
            <a:ext cx="2745503"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225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p:nvSpPr>
        <p:spPr bwMode="gray">
          <a:xfrm>
            <a:off x="1066027" y="2060873"/>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p:nvSpPr>
        <p:spPr bwMode="gray">
          <a:xfrm>
            <a:off x="9304556" y="2060873"/>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86" name="Oval 85">
            <a:extLst>
              <a:ext uri="{FF2B5EF4-FFF2-40B4-BE49-F238E27FC236}">
                <a16:creationId xmlns:a16="http://schemas.microsoft.com/office/drawing/2014/main" id="{5670C03F-6336-45E3-A9F4-0CD130D80D1B}"/>
              </a:ext>
            </a:extLst>
          </p:cNvPr>
          <p:cNvSpPr/>
          <p:nvPr/>
        </p:nvSpPr>
        <p:spPr bwMode="gray">
          <a:xfrm>
            <a:off x="6563810" y="2060873"/>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87" name="Oval 86">
            <a:extLst>
              <a:ext uri="{FF2B5EF4-FFF2-40B4-BE49-F238E27FC236}">
                <a16:creationId xmlns:a16="http://schemas.microsoft.com/office/drawing/2014/main" id="{45D908EF-1F96-4808-A8DB-F55AB9E8E436}"/>
              </a:ext>
            </a:extLst>
          </p:cNvPr>
          <p:cNvSpPr/>
          <p:nvPr/>
        </p:nvSpPr>
        <p:spPr bwMode="gray">
          <a:xfrm>
            <a:off x="3807924" y="2060873"/>
            <a:ext cx="1829435"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dirty="0"/>
          </a:p>
        </p:txBody>
      </p:sp>
      <p:sp>
        <p:nvSpPr>
          <p:cNvPr id="88" name="TextBox 87">
            <a:extLst>
              <a:ext uri="{FF2B5EF4-FFF2-40B4-BE49-F238E27FC236}">
                <a16:creationId xmlns:a16="http://schemas.microsoft.com/office/drawing/2014/main" id="{0AAF357F-A1D5-401D-94D2-9C67E6AEDA09}"/>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dirty="0">
              <a:latin typeface="+mj-lt"/>
            </a:endParaRPr>
          </a:p>
        </p:txBody>
      </p:sp>
      <p:sp>
        <p:nvSpPr>
          <p:cNvPr id="16" name="TextBox 15">
            <a:extLst>
              <a:ext uri="{FF2B5EF4-FFF2-40B4-BE49-F238E27FC236}">
                <a16:creationId xmlns:a16="http://schemas.microsoft.com/office/drawing/2014/main" id="{6A272F82-E4B3-4DBD-BC4F-768FE7F95038}"/>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893" y="4269508"/>
            <a:ext cx="2286595"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80746" y="4269508"/>
            <a:ext cx="2286595"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4660" y="4269508"/>
            <a:ext cx="2286595"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8575" y="4269508"/>
            <a:ext cx="2286595"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6088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p:nvSpPr>
        <p:spPr bwMode="gray">
          <a:xfrm>
            <a:off x="609960" y="2064664"/>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p:nvSpPr>
        <p:spPr bwMode="gray">
          <a:xfrm>
            <a:off x="9747012" y="2064664"/>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24" name="Oval 23">
            <a:extLst>
              <a:ext uri="{FF2B5EF4-FFF2-40B4-BE49-F238E27FC236}">
                <a16:creationId xmlns:a16="http://schemas.microsoft.com/office/drawing/2014/main" id="{C551C90A-573F-4E4A-9359-5C7B0F546BF9}"/>
              </a:ext>
            </a:extLst>
          </p:cNvPr>
          <p:cNvSpPr/>
          <p:nvPr/>
        </p:nvSpPr>
        <p:spPr bwMode="gray">
          <a:xfrm>
            <a:off x="5202736" y="2064664"/>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25" name="Oval 24">
            <a:extLst>
              <a:ext uri="{FF2B5EF4-FFF2-40B4-BE49-F238E27FC236}">
                <a16:creationId xmlns:a16="http://schemas.microsoft.com/office/drawing/2014/main" id="{AF79E162-3D8F-4829-A4AD-02A03597B11A}"/>
              </a:ext>
            </a:extLst>
          </p:cNvPr>
          <p:cNvSpPr/>
          <p:nvPr/>
        </p:nvSpPr>
        <p:spPr bwMode="gray">
          <a:xfrm>
            <a:off x="2893206" y="2064664"/>
            <a:ext cx="1829435"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800" dirty="0"/>
          </a:p>
        </p:txBody>
      </p:sp>
      <p:sp>
        <p:nvSpPr>
          <p:cNvPr id="93" name="Oval 92">
            <a:extLst>
              <a:ext uri="{FF2B5EF4-FFF2-40B4-BE49-F238E27FC236}">
                <a16:creationId xmlns:a16="http://schemas.microsoft.com/office/drawing/2014/main" id="{026B9B36-08E7-4664-970C-13123F24C793}"/>
              </a:ext>
            </a:extLst>
          </p:cNvPr>
          <p:cNvSpPr/>
          <p:nvPr/>
        </p:nvSpPr>
        <p:spPr bwMode="gray">
          <a:xfrm>
            <a:off x="7466866" y="2064664"/>
            <a:ext cx="1829435"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lvl="0" algn="ctr"/>
            <a:endParaRPr lang="en-US" sz="1800" dirty="0">
              <a:solidFill>
                <a:schemeClr val="bg1"/>
              </a:solidFill>
            </a:endParaRPr>
          </a:p>
        </p:txBody>
      </p:sp>
      <p:sp>
        <p:nvSpPr>
          <p:cNvPr id="94" name="TextBox 93">
            <a:extLst>
              <a:ext uri="{FF2B5EF4-FFF2-40B4-BE49-F238E27FC236}">
                <a16:creationId xmlns:a16="http://schemas.microsoft.com/office/drawing/2014/main" id="{0E19ACAF-9401-49DF-ACFF-2BA2129506AB}"/>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dirty="0">
              <a:latin typeface="+mj-lt"/>
            </a:endParaRPr>
          </a:p>
        </p:txBody>
      </p:sp>
      <p:sp>
        <p:nvSpPr>
          <p:cNvPr id="19" name="TextBox 18">
            <a:extLst>
              <a:ext uri="{FF2B5EF4-FFF2-40B4-BE49-F238E27FC236}">
                <a16:creationId xmlns:a16="http://schemas.microsoft.com/office/drawing/2014/main" id="{C7DA61FB-62DC-49AD-9B92-29AA7966F747}"/>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1009" y="4282873"/>
            <a:ext cx="1829276"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767" y="4282873"/>
            <a:ext cx="182927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6444" y="4282873"/>
            <a:ext cx="1829276"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1947" y="4282873"/>
            <a:ext cx="1829276"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4553" y="4282873"/>
            <a:ext cx="1829276"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9778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p:nvSpPr>
        <p:spPr bwMode="gray">
          <a:xfrm>
            <a:off x="4847464" y="-27162"/>
            <a:ext cx="7376522"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prstClr val="white"/>
              </a:solidFill>
              <a:effectLst/>
              <a:uLnTx/>
              <a:uFillTx/>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701822"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701823"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70182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701823"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701822"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701822"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701822"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701822"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701822"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701822"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8016" y="944040"/>
            <a:ext cx="547160"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8211" y="3853561"/>
            <a:ext cx="546965"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6827" y="394646"/>
            <a:ext cx="548349"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5638" y="941664"/>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5638" y="944040"/>
            <a:ext cx="549538"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5638" y="1913744"/>
            <a:ext cx="549538"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6924" y="3304166"/>
            <a:ext cx="548252"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5639" y="3853560"/>
            <a:ext cx="549537"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5639" y="4823070"/>
            <a:ext cx="549537"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5638" y="6217164"/>
            <a:ext cx="549538"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7463" y="1906999"/>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7464"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5875" y="2882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5875"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5876"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701822"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701823"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70182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701823"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701822"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701822"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701822"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701822"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701822"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701822"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8016" y="944041"/>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8211"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6827"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5638" y="941664"/>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5638" y="2332376"/>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5639"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5639" y="4823070"/>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7463" y="1906999"/>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7464"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5875" y="2882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5875"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5876"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7454" y="-22209"/>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8910"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30365" y="-22209"/>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701823"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701824"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701823"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701824"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701823"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701823"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701823"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701823"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701823"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701823"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701823"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701823"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5638" y="942852"/>
            <a:ext cx="2378"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8016" y="944041"/>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8211"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6827"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5638" y="941664"/>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5638" y="1913744"/>
            <a:ext cx="552714"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5639"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5639" y="4823070"/>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3731"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7463" y="1907000"/>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7464"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5875" y="2882359"/>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5875" y="288235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5876" y="191374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5875" y="-2716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5876" y="-2220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4" y="-27163"/>
            <a:ext cx="4854360"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dirty="0">
                <a:latin typeface="+mj-lt"/>
              </a:endParaRPr>
            </a:p>
          </p:txBody>
        </p:sp>
        <p:sp>
          <p:nvSpPr>
            <p:cNvPr id="868" name="Rectangle 867">
              <a:extLst>
                <a:ext uri="{FF2B5EF4-FFF2-40B4-BE49-F238E27FC236}">
                  <a16:creationId xmlns:a16="http://schemas.microsoft.com/office/drawing/2014/main" id="{963BBEA6-DD00-4E5F-926C-66B2E7C8A43A}"/>
                </a:ext>
              </a:extLst>
            </p:cNvPr>
            <p:cNvSpPr/>
            <p:nvPr/>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prstClr val="white"/>
                </a:solidFill>
                <a:effectLst/>
                <a:uLnTx/>
                <a:uFillTx/>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8" y="2628218"/>
            <a:ext cx="5246137"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8040" y="6446045"/>
            <a:ext cx="1100079"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787" name="Freeform 7">
              <a:extLst>
                <a:ext uri="{FF2B5EF4-FFF2-40B4-BE49-F238E27FC236}">
                  <a16:creationId xmlns:a16="http://schemas.microsoft.com/office/drawing/2014/main" id="{7E1EA447-080C-4747-801E-7AA70CCE913E}"/>
                </a:ext>
              </a:extLst>
            </p:cNvPr>
            <p:cNvSpPr>
              <a:spLocks/>
            </p:cNvSpPr>
            <p:nvPr/>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799" name="Freeform 8">
              <a:extLst>
                <a:ext uri="{FF2B5EF4-FFF2-40B4-BE49-F238E27FC236}">
                  <a16:creationId xmlns:a16="http://schemas.microsoft.com/office/drawing/2014/main" id="{6372DABB-C0FD-41BC-B584-95F58B0393AF}"/>
                </a:ext>
              </a:extLst>
            </p:cNvPr>
            <p:cNvSpPr>
              <a:spLocks noEditPoints="1"/>
            </p:cNvSpPr>
            <p:nvPr/>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812" name="Freeform 9">
              <a:extLst>
                <a:ext uri="{FF2B5EF4-FFF2-40B4-BE49-F238E27FC236}">
                  <a16:creationId xmlns:a16="http://schemas.microsoft.com/office/drawing/2014/main" id="{69673DE0-9CCC-4A63-9A87-940CB560CBC3}"/>
                </a:ext>
              </a:extLst>
            </p:cNvPr>
            <p:cNvSpPr>
              <a:spLocks noEditPoints="1"/>
            </p:cNvSpPr>
            <p:nvPr/>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834" name="Freeform 10">
              <a:extLst>
                <a:ext uri="{FF2B5EF4-FFF2-40B4-BE49-F238E27FC236}">
                  <a16:creationId xmlns:a16="http://schemas.microsoft.com/office/drawing/2014/main" id="{ABAD9A92-A0D4-4804-B114-CF0DA29A1474}"/>
                </a:ext>
              </a:extLst>
            </p:cNvPr>
            <p:cNvSpPr>
              <a:spLocks/>
            </p:cNvSpPr>
            <p:nvPr/>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835" name="Freeform 11">
              <a:extLst>
                <a:ext uri="{FF2B5EF4-FFF2-40B4-BE49-F238E27FC236}">
                  <a16:creationId xmlns:a16="http://schemas.microsoft.com/office/drawing/2014/main" id="{160007E3-2542-4058-B0C8-17A6B1D181E4}"/>
                </a:ext>
              </a:extLst>
            </p:cNvPr>
            <p:cNvSpPr>
              <a:spLocks noEditPoints="1"/>
            </p:cNvSpPr>
            <p:nvPr/>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861" name="Freeform 12">
              <a:extLst>
                <a:ext uri="{FF2B5EF4-FFF2-40B4-BE49-F238E27FC236}">
                  <a16:creationId xmlns:a16="http://schemas.microsoft.com/office/drawing/2014/main" id="{2E0E48D4-9CE0-44CE-8AFF-A45861D2B751}"/>
                </a:ext>
              </a:extLst>
            </p:cNvPr>
            <p:cNvSpPr>
              <a:spLocks noEditPoints="1"/>
            </p:cNvSpPr>
            <p:nvPr/>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dirty="0">
              <a:latin typeface="+mj-l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251158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ig Statement with icon">
    <p:spTree>
      <p:nvGrpSpPr>
        <p:cNvPr id="1" name=""/>
        <p:cNvGrpSpPr/>
        <p:nvPr/>
      </p:nvGrpSpPr>
      <p:grpSpPr>
        <a:xfrm>
          <a:off x="0" y="0"/>
          <a:ext cx="0" cy="0"/>
          <a:chOff x="0" y="0"/>
          <a:chExt cx="0" cy="0"/>
        </a:xfrm>
      </p:grpSpPr>
      <p:sp>
        <p:nvSpPr>
          <p:cNvPr id="1870" name="Rectangle 1869">
            <a:extLst>
              <a:ext uri="{FF2B5EF4-FFF2-40B4-BE49-F238E27FC236}">
                <a16:creationId xmlns:a16="http://schemas.microsoft.com/office/drawing/2014/main" id="{87DEB98F-E255-48BD-B862-71B16A67E330}"/>
              </a:ext>
            </a:extLst>
          </p:cNvPr>
          <p:cNvSpPr/>
          <p:nvPr/>
        </p:nvSpPr>
        <p:spPr bwMode="gray">
          <a:xfrm>
            <a:off x="4853815" y="1935282"/>
            <a:ext cx="7344536" cy="291519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prstClr val="white"/>
              </a:solidFill>
              <a:effectLst/>
              <a:uLnTx/>
              <a:uFillTx/>
              <a:latin typeface="Verdana"/>
            </a:endParaRPr>
          </a:p>
        </p:txBody>
      </p:sp>
      <p:sp>
        <p:nvSpPr>
          <p:cNvPr id="2055" name="Right Triangle 2054">
            <a:extLst>
              <a:ext uri="{FF2B5EF4-FFF2-40B4-BE49-F238E27FC236}">
                <a16:creationId xmlns:a16="http://schemas.microsoft.com/office/drawing/2014/main" id="{379E0254-E381-429F-8267-B64F0A64F01F}"/>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58" name="Right Triangle 2057">
            <a:extLst>
              <a:ext uri="{FF2B5EF4-FFF2-40B4-BE49-F238E27FC236}">
                <a16:creationId xmlns:a16="http://schemas.microsoft.com/office/drawing/2014/main" id="{AD309C60-3500-4EAB-B8B3-1C4389B46638}"/>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0" name="Right Triangle 2059">
            <a:extLst>
              <a:ext uri="{FF2B5EF4-FFF2-40B4-BE49-F238E27FC236}">
                <a16:creationId xmlns:a16="http://schemas.microsoft.com/office/drawing/2014/main" id="{7ACD5E60-6BFC-44BF-BA51-40FFE210E52F}"/>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1" name="Right Triangle 2060">
            <a:extLst>
              <a:ext uri="{FF2B5EF4-FFF2-40B4-BE49-F238E27FC236}">
                <a16:creationId xmlns:a16="http://schemas.microsoft.com/office/drawing/2014/main" id="{87AD33CD-A516-4CDC-9B49-367540BB4D09}"/>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5" name="Right Triangle 2064">
            <a:extLst>
              <a:ext uri="{FF2B5EF4-FFF2-40B4-BE49-F238E27FC236}">
                <a16:creationId xmlns:a16="http://schemas.microsoft.com/office/drawing/2014/main" id="{BE366215-CBD9-4FFA-958F-037586C2A656}"/>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6" name="Right Triangle 2065">
            <a:extLst>
              <a:ext uri="{FF2B5EF4-FFF2-40B4-BE49-F238E27FC236}">
                <a16:creationId xmlns:a16="http://schemas.microsoft.com/office/drawing/2014/main" id="{FB174B08-BC06-4B26-9CEA-0753BD7F16BC}"/>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8" name="Right Triangle 2067">
            <a:extLst>
              <a:ext uri="{FF2B5EF4-FFF2-40B4-BE49-F238E27FC236}">
                <a16:creationId xmlns:a16="http://schemas.microsoft.com/office/drawing/2014/main" id="{944C2EE1-0039-4616-8875-146C1099B1C1}"/>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69" name="Right Triangle 2068">
            <a:extLst>
              <a:ext uri="{FF2B5EF4-FFF2-40B4-BE49-F238E27FC236}">
                <a16:creationId xmlns:a16="http://schemas.microsoft.com/office/drawing/2014/main" id="{4098F3BA-CE41-4565-8758-F3AE196BADDE}"/>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72" name="Right Triangle 2071">
            <a:extLst>
              <a:ext uri="{FF2B5EF4-FFF2-40B4-BE49-F238E27FC236}">
                <a16:creationId xmlns:a16="http://schemas.microsoft.com/office/drawing/2014/main" id="{32F085F8-0118-4937-B11E-6F4E2A7658C7}"/>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73" name="Right Triangle 2072">
            <a:extLst>
              <a:ext uri="{FF2B5EF4-FFF2-40B4-BE49-F238E27FC236}">
                <a16:creationId xmlns:a16="http://schemas.microsoft.com/office/drawing/2014/main" id="{848EF73E-43B5-44C6-95BE-899BF79BB098}"/>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78" name="Right Triangle 2077">
            <a:extLst>
              <a:ext uri="{FF2B5EF4-FFF2-40B4-BE49-F238E27FC236}">
                <a16:creationId xmlns:a16="http://schemas.microsoft.com/office/drawing/2014/main" id="{07396E72-EB7E-4000-861F-EDA14C0C2066}"/>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1" name="Right Triangle 2080">
            <a:extLst>
              <a:ext uri="{FF2B5EF4-FFF2-40B4-BE49-F238E27FC236}">
                <a16:creationId xmlns:a16="http://schemas.microsoft.com/office/drawing/2014/main" id="{C3D017B0-3559-48A4-9DD2-0EB889542971}"/>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2" name="Right Triangle 2081">
            <a:extLst>
              <a:ext uri="{FF2B5EF4-FFF2-40B4-BE49-F238E27FC236}">
                <a16:creationId xmlns:a16="http://schemas.microsoft.com/office/drawing/2014/main" id="{B4356A04-9CA5-48A5-AF9D-6AC4D3F0DE08}"/>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4" name="Right Triangle 2083">
            <a:extLst>
              <a:ext uri="{FF2B5EF4-FFF2-40B4-BE49-F238E27FC236}">
                <a16:creationId xmlns:a16="http://schemas.microsoft.com/office/drawing/2014/main" id="{1A9FF7BD-AFB6-435E-9C1D-5BFCE9944C30}"/>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89" name="Right Triangle 2088">
            <a:extLst>
              <a:ext uri="{FF2B5EF4-FFF2-40B4-BE49-F238E27FC236}">
                <a16:creationId xmlns:a16="http://schemas.microsoft.com/office/drawing/2014/main" id="{F2A2CBDB-A4CB-4BD2-B67D-738215683181}"/>
              </a:ext>
            </a:extLst>
          </p:cNvPr>
          <p:cNvSpPr/>
          <p:nvPr/>
        </p:nvSpPr>
        <p:spPr bwMode="gray">
          <a:xfrm flipH="1" flipV="1">
            <a:off x="970817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0" name="Right Triangle 2089">
            <a:extLst>
              <a:ext uri="{FF2B5EF4-FFF2-40B4-BE49-F238E27FC236}">
                <a16:creationId xmlns:a16="http://schemas.microsoft.com/office/drawing/2014/main" id="{A1231640-872A-4ABD-9F11-4871F6543FA4}"/>
              </a:ext>
            </a:extLst>
          </p:cNvPr>
          <p:cNvSpPr/>
          <p:nvPr/>
        </p:nvSpPr>
        <p:spPr bwMode="gray">
          <a:xfrm rot="10800000" flipH="1" flipV="1">
            <a:off x="9708175"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2" name="Right Triangle 2091">
            <a:extLst>
              <a:ext uri="{FF2B5EF4-FFF2-40B4-BE49-F238E27FC236}">
                <a16:creationId xmlns:a16="http://schemas.microsoft.com/office/drawing/2014/main" id="{99CDE09D-1B6D-48DF-84B6-98CD026A4CB4}"/>
              </a:ext>
            </a:extLst>
          </p:cNvPr>
          <p:cNvSpPr/>
          <p:nvPr/>
        </p:nvSpPr>
        <p:spPr bwMode="gray">
          <a:xfrm rot="10800000" flipH="1">
            <a:off x="9708174"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5" name="Right Triangle 2094">
            <a:extLst>
              <a:ext uri="{FF2B5EF4-FFF2-40B4-BE49-F238E27FC236}">
                <a16:creationId xmlns:a16="http://schemas.microsoft.com/office/drawing/2014/main" id="{8595FC23-C645-4A52-8E9C-CACA695E7C6F}"/>
              </a:ext>
            </a:extLst>
          </p:cNvPr>
          <p:cNvSpPr/>
          <p:nvPr/>
        </p:nvSpPr>
        <p:spPr bwMode="gray">
          <a:xfrm flipH="1">
            <a:off x="9708174"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96" name="Right Triangle 2095">
            <a:extLst>
              <a:ext uri="{FF2B5EF4-FFF2-40B4-BE49-F238E27FC236}">
                <a16:creationId xmlns:a16="http://schemas.microsoft.com/office/drawing/2014/main" id="{1AF14238-22B4-4861-9498-73032B272254}"/>
              </a:ext>
            </a:extLst>
          </p:cNvPr>
          <p:cNvSpPr/>
          <p:nvPr/>
        </p:nvSpPr>
        <p:spPr bwMode="gray">
          <a:xfrm rot="10800000" flipH="1">
            <a:off x="9708174"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9" name="Freeform: Shape 248">
            <a:extLst>
              <a:ext uri="{FF2B5EF4-FFF2-40B4-BE49-F238E27FC236}">
                <a16:creationId xmlns:a16="http://schemas.microsoft.com/office/drawing/2014/main" id="{EE1B428B-301B-4A2F-8A22-D4FE335540BF}"/>
              </a:ext>
            </a:extLst>
          </p:cNvPr>
          <p:cNvSpPr/>
          <p:nvPr/>
        </p:nvSpPr>
        <p:spPr bwMode="gray">
          <a:xfrm rot="10800000" flipH="1">
            <a:off x="11651990" y="1942028"/>
            <a:ext cx="546361"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0 w 546219"/>
              <a:gd name="connsiteY3" fmla="*/ 0 h 971203"/>
              <a:gd name="connsiteX4" fmla="*/ 0 w 546219"/>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19" h="971203">
                <a:moveTo>
                  <a:pt x="0" y="971203"/>
                </a:moveTo>
                <a:lnTo>
                  <a:pt x="546219" y="971203"/>
                </a:lnTo>
                <a:lnTo>
                  <a:pt x="546219" y="546219"/>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09" name="Right Triangle 2108">
            <a:extLst>
              <a:ext uri="{FF2B5EF4-FFF2-40B4-BE49-F238E27FC236}">
                <a16:creationId xmlns:a16="http://schemas.microsoft.com/office/drawing/2014/main" id="{99FEE84E-53E9-4776-8DE8-E47A361BA88B}"/>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0" name="Right Triangle 2109">
            <a:extLst>
              <a:ext uri="{FF2B5EF4-FFF2-40B4-BE49-F238E27FC236}">
                <a16:creationId xmlns:a16="http://schemas.microsoft.com/office/drawing/2014/main" id="{1DD578AB-11F7-4ABA-B139-6DF21FC62151}"/>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2" name="Right Triangle 2111">
            <a:extLst>
              <a:ext uri="{FF2B5EF4-FFF2-40B4-BE49-F238E27FC236}">
                <a16:creationId xmlns:a16="http://schemas.microsoft.com/office/drawing/2014/main" id="{09E3E88F-E68D-4B1C-AF76-ECD20957E3DB}"/>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3" name="Right Triangle 2112">
            <a:extLst>
              <a:ext uri="{FF2B5EF4-FFF2-40B4-BE49-F238E27FC236}">
                <a16:creationId xmlns:a16="http://schemas.microsoft.com/office/drawing/2014/main" id="{A05A2D39-0F65-4AD7-BF84-3E6E866C0695}"/>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5" name="Right Triangle 2114">
            <a:extLst>
              <a:ext uri="{FF2B5EF4-FFF2-40B4-BE49-F238E27FC236}">
                <a16:creationId xmlns:a16="http://schemas.microsoft.com/office/drawing/2014/main" id="{206C9E9A-6F8E-4552-B214-16CC537D131E}"/>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6" name="Right Triangle 2115">
            <a:extLst>
              <a:ext uri="{FF2B5EF4-FFF2-40B4-BE49-F238E27FC236}">
                <a16:creationId xmlns:a16="http://schemas.microsoft.com/office/drawing/2014/main" id="{3ED89541-3BF3-4D8C-846E-F10D7392E273}"/>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0" name="Right Triangle 2119">
            <a:extLst>
              <a:ext uri="{FF2B5EF4-FFF2-40B4-BE49-F238E27FC236}">
                <a16:creationId xmlns:a16="http://schemas.microsoft.com/office/drawing/2014/main" id="{EC942C2D-CFE2-4BDD-927E-F517B4D27E93}"/>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1" name="Right Triangle 2120">
            <a:extLst>
              <a:ext uri="{FF2B5EF4-FFF2-40B4-BE49-F238E27FC236}">
                <a16:creationId xmlns:a16="http://schemas.microsoft.com/office/drawing/2014/main" id="{1F991860-0BB4-4313-9CBA-C8252877F9C6}"/>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4" name="Right Triangle 2123">
            <a:extLst>
              <a:ext uri="{FF2B5EF4-FFF2-40B4-BE49-F238E27FC236}">
                <a16:creationId xmlns:a16="http://schemas.microsoft.com/office/drawing/2014/main" id="{0F3E436A-1DF3-4950-A2C2-2692D87C4F8B}"/>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5" name="Right Triangle 2124">
            <a:extLst>
              <a:ext uri="{FF2B5EF4-FFF2-40B4-BE49-F238E27FC236}">
                <a16:creationId xmlns:a16="http://schemas.microsoft.com/office/drawing/2014/main" id="{611BB566-F2B3-4379-869F-A61ED31FEFD5}"/>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8" name="Right Triangle 2127">
            <a:extLst>
              <a:ext uri="{FF2B5EF4-FFF2-40B4-BE49-F238E27FC236}">
                <a16:creationId xmlns:a16="http://schemas.microsoft.com/office/drawing/2014/main" id="{6102792F-5D69-4653-A8F2-82B19B151911}"/>
              </a:ext>
            </a:extLst>
          </p:cNvPr>
          <p:cNvSpPr/>
          <p:nvPr/>
        </p:nvSpPr>
        <p:spPr bwMode="gray">
          <a:xfrm>
            <a:off x="4853815" y="1935283"/>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9" name="Right Triangle 2128">
            <a:extLst>
              <a:ext uri="{FF2B5EF4-FFF2-40B4-BE49-F238E27FC236}">
                <a16:creationId xmlns:a16="http://schemas.microsoft.com/office/drawing/2014/main" id="{1D3B37AD-78C0-404C-94A9-CC96B8C52AB4}"/>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4" name="Right Triangle 2133">
            <a:extLst>
              <a:ext uri="{FF2B5EF4-FFF2-40B4-BE49-F238E27FC236}">
                <a16:creationId xmlns:a16="http://schemas.microsoft.com/office/drawing/2014/main" id="{7894F63B-153D-4349-9487-44A5034AA3C7}"/>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6" name="Right Triangle 2135">
            <a:extLst>
              <a:ext uri="{FF2B5EF4-FFF2-40B4-BE49-F238E27FC236}">
                <a16:creationId xmlns:a16="http://schemas.microsoft.com/office/drawing/2014/main" id="{C0C9C94B-1222-4B72-8550-3B115A246D93}"/>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7" name="Right Triangle 2136">
            <a:extLst>
              <a:ext uri="{FF2B5EF4-FFF2-40B4-BE49-F238E27FC236}">
                <a16:creationId xmlns:a16="http://schemas.microsoft.com/office/drawing/2014/main" id="{206C50EE-8148-4C3D-A8F9-5FE072F38CC6}"/>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9" name="Right Triangle 2138">
            <a:extLst>
              <a:ext uri="{FF2B5EF4-FFF2-40B4-BE49-F238E27FC236}">
                <a16:creationId xmlns:a16="http://schemas.microsoft.com/office/drawing/2014/main" id="{17143BF8-78D1-4C18-A5C4-BAF1917944D5}"/>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40" name="Right Triangle 2139">
            <a:extLst>
              <a:ext uri="{FF2B5EF4-FFF2-40B4-BE49-F238E27FC236}">
                <a16:creationId xmlns:a16="http://schemas.microsoft.com/office/drawing/2014/main" id="{5A60B454-6649-4014-8D1D-2691C3312F7C}"/>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65" name="Right Triangle 1964">
            <a:extLst>
              <a:ext uri="{FF2B5EF4-FFF2-40B4-BE49-F238E27FC236}">
                <a16:creationId xmlns:a16="http://schemas.microsoft.com/office/drawing/2014/main" id="{E6E5B286-5BC6-4D27-A967-953C221DDC00}"/>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68" name="Right Triangle 1967">
            <a:extLst>
              <a:ext uri="{FF2B5EF4-FFF2-40B4-BE49-F238E27FC236}">
                <a16:creationId xmlns:a16="http://schemas.microsoft.com/office/drawing/2014/main" id="{2B376ABD-AA7C-4380-8A1C-BB4F59C70ED7}"/>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0" name="Right Triangle 1969">
            <a:extLst>
              <a:ext uri="{FF2B5EF4-FFF2-40B4-BE49-F238E27FC236}">
                <a16:creationId xmlns:a16="http://schemas.microsoft.com/office/drawing/2014/main" id="{572EB1AB-D7A9-4F0A-A21E-0693157DA579}"/>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1" name="Right Triangle 1970">
            <a:extLst>
              <a:ext uri="{FF2B5EF4-FFF2-40B4-BE49-F238E27FC236}">
                <a16:creationId xmlns:a16="http://schemas.microsoft.com/office/drawing/2014/main" id="{D05BA029-292B-4F5B-96F7-82AEBA8518B9}"/>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5" name="Right Triangle 1974">
            <a:extLst>
              <a:ext uri="{FF2B5EF4-FFF2-40B4-BE49-F238E27FC236}">
                <a16:creationId xmlns:a16="http://schemas.microsoft.com/office/drawing/2014/main" id="{178EC3AD-6FEE-4E45-86D1-E97050157EC9}"/>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6" name="Right Triangle 1975">
            <a:extLst>
              <a:ext uri="{FF2B5EF4-FFF2-40B4-BE49-F238E27FC236}">
                <a16:creationId xmlns:a16="http://schemas.microsoft.com/office/drawing/2014/main" id="{F9AE0C30-1FBA-46DD-A3D6-FD85D546063E}"/>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8" name="Right Triangle 1977">
            <a:extLst>
              <a:ext uri="{FF2B5EF4-FFF2-40B4-BE49-F238E27FC236}">
                <a16:creationId xmlns:a16="http://schemas.microsoft.com/office/drawing/2014/main" id="{1D359AD2-D340-479B-885A-D5DB9CA0833D}"/>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79" name="Right Triangle 1978">
            <a:extLst>
              <a:ext uri="{FF2B5EF4-FFF2-40B4-BE49-F238E27FC236}">
                <a16:creationId xmlns:a16="http://schemas.microsoft.com/office/drawing/2014/main" id="{8B387BA8-FAAB-4F63-B541-245EA131763B}"/>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82" name="Right Triangle 1981">
            <a:extLst>
              <a:ext uri="{FF2B5EF4-FFF2-40B4-BE49-F238E27FC236}">
                <a16:creationId xmlns:a16="http://schemas.microsoft.com/office/drawing/2014/main" id="{BC1D6466-33B3-4083-AFE6-DFCC19025C49}"/>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83" name="Right Triangle 1982">
            <a:extLst>
              <a:ext uri="{FF2B5EF4-FFF2-40B4-BE49-F238E27FC236}">
                <a16:creationId xmlns:a16="http://schemas.microsoft.com/office/drawing/2014/main" id="{77953615-F162-4400-B52C-35B2A7EC55E0}"/>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88" name="Right Triangle 1987">
            <a:extLst>
              <a:ext uri="{FF2B5EF4-FFF2-40B4-BE49-F238E27FC236}">
                <a16:creationId xmlns:a16="http://schemas.microsoft.com/office/drawing/2014/main" id="{4D4F3A31-B5C2-4590-AE82-E103E9F283D8}"/>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1" name="Right Triangle 1990">
            <a:extLst>
              <a:ext uri="{FF2B5EF4-FFF2-40B4-BE49-F238E27FC236}">
                <a16:creationId xmlns:a16="http://schemas.microsoft.com/office/drawing/2014/main" id="{4ED8D174-82E8-4892-8F21-835314E781CB}"/>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2" name="Right Triangle 1991">
            <a:extLst>
              <a:ext uri="{FF2B5EF4-FFF2-40B4-BE49-F238E27FC236}">
                <a16:creationId xmlns:a16="http://schemas.microsoft.com/office/drawing/2014/main" id="{86687566-64E1-457C-89E2-4B9C61932CD3}"/>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4" name="Right Triangle 1993">
            <a:extLst>
              <a:ext uri="{FF2B5EF4-FFF2-40B4-BE49-F238E27FC236}">
                <a16:creationId xmlns:a16="http://schemas.microsoft.com/office/drawing/2014/main" id="{C22DB837-F708-4639-9065-99A91AACEBD0}"/>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99" name="Right Triangle 1998">
            <a:extLst>
              <a:ext uri="{FF2B5EF4-FFF2-40B4-BE49-F238E27FC236}">
                <a16:creationId xmlns:a16="http://schemas.microsoft.com/office/drawing/2014/main" id="{6A788E85-3985-4156-AF64-CA51D0484984}"/>
              </a:ext>
            </a:extLst>
          </p:cNvPr>
          <p:cNvSpPr/>
          <p:nvPr/>
        </p:nvSpPr>
        <p:spPr bwMode="gray">
          <a:xfrm flipH="1" flipV="1">
            <a:off x="970817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0" name="Right Triangle 1999">
            <a:extLst>
              <a:ext uri="{FF2B5EF4-FFF2-40B4-BE49-F238E27FC236}">
                <a16:creationId xmlns:a16="http://schemas.microsoft.com/office/drawing/2014/main" id="{94558083-6AFF-46F6-8E0C-096848D16CAF}"/>
              </a:ext>
            </a:extLst>
          </p:cNvPr>
          <p:cNvSpPr/>
          <p:nvPr/>
        </p:nvSpPr>
        <p:spPr bwMode="gray">
          <a:xfrm rot="10800000" flipH="1" flipV="1">
            <a:off x="9708175"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2" name="Right Triangle 2001">
            <a:extLst>
              <a:ext uri="{FF2B5EF4-FFF2-40B4-BE49-F238E27FC236}">
                <a16:creationId xmlns:a16="http://schemas.microsoft.com/office/drawing/2014/main" id="{FFDEBEF5-9879-4820-A2E0-1C0E6B9CB80B}"/>
              </a:ext>
            </a:extLst>
          </p:cNvPr>
          <p:cNvSpPr/>
          <p:nvPr/>
        </p:nvSpPr>
        <p:spPr bwMode="gray">
          <a:xfrm rot="10800000" flipH="1">
            <a:off x="9708174"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5" name="Right Triangle 2004">
            <a:extLst>
              <a:ext uri="{FF2B5EF4-FFF2-40B4-BE49-F238E27FC236}">
                <a16:creationId xmlns:a16="http://schemas.microsoft.com/office/drawing/2014/main" id="{FAADE3CC-F18A-436E-9FAA-D97A1CEAB0D8}"/>
              </a:ext>
            </a:extLst>
          </p:cNvPr>
          <p:cNvSpPr/>
          <p:nvPr/>
        </p:nvSpPr>
        <p:spPr bwMode="gray">
          <a:xfrm flipH="1">
            <a:off x="9708174"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06" name="Right Triangle 2005">
            <a:extLst>
              <a:ext uri="{FF2B5EF4-FFF2-40B4-BE49-F238E27FC236}">
                <a16:creationId xmlns:a16="http://schemas.microsoft.com/office/drawing/2014/main" id="{A6DF877E-F512-4272-8411-07AA8F0597FA}"/>
              </a:ext>
            </a:extLst>
          </p:cNvPr>
          <p:cNvSpPr/>
          <p:nvPr/>
        </p:nvSpPr>
        <p:spPr bwMode="gray">
          <a:xfrm rot="10800000" flipH="1">
            <a:off x="9708174"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1" name="Freeform: Shape 240">
            <a:extLst>
              <a:ext uri="{FF2B5EF4-FFF2-40B4-BE49-F238E27FC236}">
                <a16:creationId xmlns:a16="http://schemas.microsoft.com/office/drawing/2014/main" id="{04ED73FD-D665-4D6A-A071-D88CC48E1BD2}"/>
              </a:ext>
            </a:extLst>
          </p:cNvPr>
          <p:cNvSpPr/>
          <p:nvPr/>
        </p:nvSpPr>
        <p:spPr bwMode="gray">
          <a:xfrm flipH="1">
            <a:off x="11651991" y="3880558"/>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0" name="Freeform: Shape 239">
            <a:extLst>
              <a:ext uri="{FF2B5EF4-FFF2-40B4-BE49-F238E27FC236}">
                <a16:creationId xmlns:a16="http://schemas.microsoft.com/office/drawing/2014/main" id="{DAACB6A8-5FFF-4D01-9B52-D8EE6770B36D}"/>
              </a:ext>
            </a:extLst>
          </p:cNvPr>
          <p:cNvSpPr/>
          <p:nvPr/>
        </p:nvSpPr>
        <p:spPr bwMode="gray">
          <a:xfrm flipH="1">
            <a:off x="11654562" y="3881844"/>
            <a:ext cx="545060"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7" name="Freeform: Shape 236">
            <a:extLst>
              <a:ext uri="{FF2B5EF4-FFF2-40B4-BE49-F238E27FC236}">
                <a16:creationId xmlns:a16="http://schemas.microsoft.com/office/drawing/2014/main" id="{D2647969-72F6-4EBD-8F45-8C71144016F7}"/>
              </a:ext>
            </a:extLst>
          </p:cNvPr>
          <p:cNvSpPr/>
          <p:nvPr/>
        </p:nvSpPr>
        <p:spPr bwMode="gray">
          <a:xfrm flipH="1">
            <a:off x="11651989" y="2365740"/>
            <a:ext cx="547633"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5" name="Freeform: Shape 234">
            <a:extLst>
              <a:ext uri="{FF2B5EF4-FFF2-40B4-BE49-F238E27FC236}">
                <a16:creationId xmlns:a16="http://schemas.microsoft.com/office/drawing/2014/main" id="{38C334F9-394F-4AA2-A4EF-C9F7AD2CB2DA}"/>
              </a:ext>
            </a:extLst>
          </p:cNvPr>
          <p:cNvSpPr/>
          <p:nvPr/>
        </p:nvSpPr>
        <p:spPr bwMode="gray">
          <a:xfrm flipH="1">
            <a:off x="11653276" y="3334354"/>
            <a:ext cx="546346"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4" name="Freeform: Shape 233">
            <a:extLst>
              <a:ext uri="{FF2B5EF4-FFF2-40B4-BE49-F238E27FC236}">
                <a16:creationId xmlns:a16="http://schemas.microsoft.com/office/drawing/2014/main" id="{3BC84EC7-85CD-4749-8F7D-D48DE50814AB}"/>
              </a:ext>
            </a:extLst>
          </p:cNvPr>
          <p:cNvSpPr/>
          <p:nvPr/>
        </p:nvSpPr>
        <p:spPr bwMode="gray">
          <a:xfrm flipH="1">
            <a:off x="11651991"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33" name="Freeform: Shape 232">
            <a:extLst>
              <a:ext uri="{FF2B5EF4-FFF2-40B4-BE49-F238E27FC236}">
                <a16:creationId xmlns:a16="http://schemas.microsoft.com/office/drawing/2014/main" id="{DF749C73-4E4B-457C-8945-7804E3C387D7}"/>
              </a:ext>
            </a:extLst>
          </p:cNvPr>
          <p:cNvSpPr/>
          <p:nvPr/>
        </p:nvSpPr>
        <p:spPr bwMode="gray">
          <a:xfrm flipH="1">
            <a:off x="11651991" y="3881844"/>
            <a:ext cx="547632"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45" name="Freeform: Shape 244">
            <a:extLst>
              <a:ext uri="{FF2B5EF4-FFF2-40B4-BE49-F238E27FC236}">
                <a16:creationId xmlns:a16="http://schemas.microsoft.com/office/drawing/2014/main" id="{C7CEF2F0-638A-4980-8929-051BBF2C7F2F}"/>
              </a:ext>
            </a:extLst>
          </p:cNvPr>
          <p:cNvSpPr/>
          <p:nvPr/>
        </p:nvSpPr>
        <p:spPr bwMode="gray">
          <a:xfrm rot="10800000" flipH="1">
            <a:off x="11651990" y="1942028"/>
            <a:ext cx="546361"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546219 w 546219"/>
              <a:gd name="connsiteY3" fmla="*/ 0 h 971203"/>
              <a:gd name="connsiteX4" fmla="*/ 0 w 546219"/>
              <a:gd name="connsiteY4" fmla="*/ 0 h 971203"/>
              <a:gd name="connsiteX5" fmla="*/ 0 w 546219"/>
              <a:gd name="connsiteY5" fmla="*/ 971203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71203">
                <a:moveTo>
                  <a:pt x="0" y="971203"/>
                </a:moveTo>
                <a:lnTo>
                  <a:pt x="546219" y="971203"/>
                </a:lnTo>
                <a:lnTo>
                  <a:pt x="546219" y="546219"/>
                </a:lnTo>
                <a:lnTo>
                  <a:pt x="546219" y="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19" name="Right Triangle 2018">
            <a:extLst>
              <a:ext uri="{FF2B5EF4-FFF2-40B4-BE49-F238E27FC236}">
                <a16:creationId xmlns:a16="http://schemas.microsoft.com/office/drawing/2014/main" id="{1D6819BD-8598-43CF-BFB1-6037AB55C207}"/>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0" name="Right Triangle 2019">
            <a:extLst>
              <a:ext uri="{FF2B5EF4-FFF2-40B4-BE49-F238E27FC236}">
                <a16:creationId xmlns:a16="http://schemas.microsoft.com/office/drawing/2014/main" id="{8EE356BC-0A71-4CD4-A095-BEC31A67A473}"/>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2" name="Right Triangle 2021">
            <a:extLst>
              <a:ext uri="{FF2B5EF4-FFF2-40B4-BE49-F238E27FC236}">
                <a16:creationId xmlns:a16="http://schemas.microsoft.com/office/drawing/2014/main" id="{409710D7-11B3-4620-9802-30238455809B}"/>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3" name="Right Triangle 2022">
            <a:extLst>
              <a:ext uri="{FF2B5EF4-FFF2-40B4-BE49-F238E27FC236}">
                <a16:creationId xmlns:a16="http://schemas.microsoft.com/office/drawing/2014/main" id="{8EFDF76A-4616-49AB-ABBD-CEA6DC584EFE}"/>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5" name="Right Triangle 2024">
            <a:extLst>
              <a:ext uri="{FF2B5EF4-FFF2-40B4-BE49-F238E27FC236}">
                <a16:creationId xmlns:a16="http://schemas.microsoft.com/office/drawing/2014/main" id="{EF4EC8A9-B6AF-403E-8785-406CEF3DBC24}"/>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26" name="Right Triangle 2025">
            <a:extLst>
              <a:ext uri="{FF2B5EF4-FFF2-40B4-BE49-F238E27FC236}">
                <a16:creationId xmlns:a16="http://schemas.microsoft.com/office/drawing/2014/main" id="{4AF60922-FA1C-4D75-BCA2-347740776023}"/>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0" name="Right Triangle 2029">
            <a:extLst>
              <a:ext uri="{FF2B5EF4-FFF2-40B4-BE49-F238E27FC236}">
                <a16:creationId xmlns:a16="http://schemas.microsoft.com/office/drawing/2014/main" id="{ABDD0D72-0532-41DC-8684-3A10E921B1E6}"/>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1" name="Right Triangle 2030">
            <a:extLst>
              <a:ext uri="{FF2B5EF4-FFF2-40B4-BE49-F238E27FC236}">
                <a16:creationId xmlns:a16="http://schemas.microsoft.com/office/drawing/2014/main" id="{99917340-BEED-401A-9164-5967390F4436}"/>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4" name="Right Triangle 2033">
            <a:extLst>
              <a:ext uri="{FF2B5EF4-FFF2-40B4-BE49-F238E27FC236}">
                <a16:creationId xmlns:a16="http://schemas.microsoft.com/office/drawing/2014/main" id="{F38CA0B6-9FFE-4D40-9D53-D500AD1C1C95}"/>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5" name="Right Triangle 2034">
            <a:extLst>
              <a:ext uri="{FF2B5EF4-FFF2-40B4-BE49-F238E27FC236}">
                <a16:creationId xmlns:a16="http://schemas.microsoft.com/office/drawing/2014/main" id="{8DD648D4-B2B7-4343-B218-8F2DFEEDFD90}"/>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8" name="Right Triangle 2037">
            <a:extLst>
              <a:ext uri="{FF2B5EF4-FFF2-40B4-BE49-F238E27FC236}">
                <a16:creationId xmlns:a16="http://schemas.microsoft.com/office/drawing/2014/main" id="{7879B82B-73B6-4FB8-8C3F-D741B69008BB}"/>
              </a:ext>
            </a:extLst>
          </p:cNvPr>
          <p:cNvSpPr/>
          <p:nvPr/>
        </p:nvSpPr>
        <p:spPr bwMode="gray">
          <a:xfrm>
            <a:off x="4853815" y="1935283"/>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39" name="Right Triangle 2038">
            <a:extLst>
              <a:ext uri="{FF2B5EF4-FFF2-40B4-BE49-F238E27FC236}">
                <a16:creationId xmlns:a16="http://schemas.microsoft.com/office/drawing/2014/main" id="{7EE5363B-53DC-4F89-AAC4-C853D7200D02}"/>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4" name="Right Triangle 2043">
            <a:extLst>
              <a:ext uri="{FF2B5EF4-FFF2-40B4-BE49-F238E27FC236}">
                <a16:creationId xmlns:a16="http://schemas.microsoft.com/office/drawing/2014/main" id="{814F1EB6-F00F-4E71-964F-EF0B01663B34}"/>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6" name="Right Triangle 2045">
            <a:extLst>
              <a:ext uri="{FF2B5EF4-FFF2-40B4-BE49-F238E27FC236}">
                <a16:creationId xmlns:a16="http://schemas.microsoft.com/office/drawing/2014/main" id="{915086CF-7425-481C-86AE-47D5C691F974}"/>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7" name="Right Triangle 2046">
            <a:extLst>
              <a:ext uri="{FF2B5EF4-FFF2-40B4-BE49-F238E27FC236}">
                <a16:creationId xmlns:a16="http://schemas.microsoft.com/office/drawing/2014/main" id="{16B9ABD7-7982-4680-86D4-36A21D276435}"/>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49" name="Right Triangle 2048">
            <a:extLst>
              <a:ext uri="{FF2B5EF4-FFF2-40B4-BE49-F238E27FC236}">
                <a16:creationId xmlns:a16="http://schemas.microsoft.com/office/drawing/2014/main" id="{D8B89FD3-FA21-4F0F-B055-5B666BAA55D2}"/>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50" name="Right Triangle 2049">
            <a:extLst>
              <a:ext uri="{FF2B5EF4-FFF2-40B4-BE49-F238E27FC236}">
                <a16:creationId xmlns:a16="http://schemas.microsoft.com/office/drawing/2014/main" id="{6766A0F2-5896-4389-87A6-23AE2C9D2509}"/>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75" name="Right Triangle 1874">
            <a:extLst>
              <a:ext uri="{FF2B5EF4-FFF2-40B4-BE49-F238E27FC236}">
                <a16:creationId xmlns:a16="http://schemas.microsoft.com/office/drawing/2014/main" id="{5FCC728E-10DD-4481-BA79-219E3F3D4DAC}"/>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78" name="Right Triangle 1877">
            <a:extLst>
              <a:ext uri="{FF2B5EF4-FFF2-40B4-BE49-F238E27FC236}">
                <a16:creationId xmlns:a16="http://schemas.microsoft.com/office/drawing/2014/main" id="{E7CA5C7D-A87F-472A-B875-62495FDEAF5F}"/>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0" name="Right Triangle 1879">
            <a:extLst>
              <a:ext uri="{FF2B5EF4-FFF2-40B4-BE49-F238E27FC236}">
                <a16:creationId xmlns:a16="http://schemas.microsoft.com/office/drawing/2014/main" id="{04BE22E5-646C-4420-BC1C-E6F9E03F4937}"/>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1" name="Right Triangle 1880">
            <a:extLst>
              <a:ext uri="{FF2B5EF4-FFF2-40B4-BE49-F238E27FC236}">
                <a16:creationId xmlns:a16="http://schemas.microsoft.com/office/drawing/2014/main" id="{3CE49CD1-BF2B-4866-AE49-94D6C933631B}"/>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5" name="Right Triangle 1884">
            <a:extLst>
              <a:ext uri="{FF2B5EF4-FFF2-40B4-BE49-F238E27FC236}">
                <a16:creationId xmlns:a16="http://schemas.microsoft.com/office/drawing/2014/main" id="{30AE22E4-EEFF-494C-84F3-421A9FDBED18}"/>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6" name="Right Triangle 1885">
            <a:extLst>
              <a:ext uri="{FF2B5EF4-FFF2-40B4-BE49-F238E27FC236}">
                <a16:creationId xmlns:a16="http://schemas.microsoft.com/office/drawing/2014/main" id="{8874D617-728D-4640-916C-D31B5FBE6E69}"/>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8" name="Right Triangle 1887">
            <a:extLst>
              <a:ext uri="{FF2B5EF4-FFF2-40B4-BE49-F238E27FC236}">
                <a16:creationId xmlns:a16="http://schemas.microsoft.com/office/drawing/2014/main" id="{DC72139E-279F-4070-B381-FB773D9FF72E}"/>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89" name="Right Triangle 1888">
            <a:extLst>
              <a:ext uri="{FF2B5EF4-FFF2-40B4-BE49-F238E27FC236}">
                <a16:creationId xmlns:a16="http://schemas.microsoft.com/office/drawing/2014/main" id="{EDCC7912-1A3E-4D24-9D79-DE041A6E4329}"/>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92" name="Right Triangle 1891">
            <a:extLst>
              <a:ext uri="{FF2B5EF4-FFF2-40B4-BE49-F238E27FC236}">
                <a16:creationId xmlns:a16="http://schemas.microsoft.com/office/drawing/2014/main" id="{F50CC2E1-0834-451A-AA95-EA8855B125D1}"/>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93" name="Right Triangle 1892">
            <a:extLst>
              <a:ext uri="{FF2B5EF4-FFF2-40B4-BE49-F238E27FC236}">
                <a16:creationId xmlns:a16="http://schemas.microsoft.com/office/drawing/2014/main" id="{3817AF85-24A1-47E4-A8F5-759512F8DAA5}"/>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98" name="Right Triangle 1897">
            <a:extLst>
              <a:ext uri="{FF2B5EF4-FFF2-40B4-BE49-F238E27FC236}">
                <a16:creationId xmlns:a16="http://schemas.microsoft.com/office/drawing/2014/main" id="{9D72D80E-C41F-4FA8-838C-1E61BAFFA0C5}"/>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1" name="Right Triangle 1900">
            <a:extLst>
              <a:ext uri="{FF2B5EF4-FFF2-40B4-BE49-F238E27FC236}">
                <a16:creationId xmlns:a16="http://schemas.microsoft.com/office/drawing/2014/main" id="{8C5A9E46-8335-4A0D-A2D7-E2799BA36966}"/>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2" name="Right Triangle 1901">
            <a:extLst>
              <a:ext uri="{FF2B5EF4-FFF2-40B4-BE49-F238E27FC236}">
                <a16:creationId xmlns:a16="http://schemas.microsoft.com/office/drawing/2014/main" id="{4470B8DC-3790-4FAE-85D2-9FF2BD64A934}"/>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4" name="Right Triangle 1903">
            <a:extLst>
              <a:ext uri="{FF2B5EF4-FFF2-40B4-BE49-F238E27FC236}">
                <a16:creationId xmlns:a16="http://schemas.microsoft.com/office/drawing/2014/main" id="{65B4272E-5456-426A-A5DE-6493100A48EC}"/>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09" name="Right Triangle 1908">
            <a:extLst>
              <a:ext uri="{FF2B5EF4-FFF2-40B4-BE49-F238E27FC236}">
                <a16:creationId xmlns:a16="http://schemas.microsoft.com/office/drawing/2014/main" id="{5EE3B165-4273-4820-9E19-8102CA9E567A}"/>
              </a:ext>
            </a:extLst>
          </p:cNvPr>
          <p:cNvSpPr/>
          <p:nvPr/>
        </p:nvSpPr>
        <p:spPr bwMode="gray">
          <a:xfrm flipH="1" flipV="1">
            <a:off x="970817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0" name="Right Triangle 1909">
            <a:extLst>
              <a:ext uri="{FF2B5EF4-FFF2-40B4-BE49-F238E27FC236}">
                <a16:creationId xmlns:a16="http://schemas.microsoft.com/office/drawing/2014/main" id="{F1F9E406-4998-4025-8A7A-BFEB88E3BFE7}"/>
              </a:ext>
            </a:extLst>
          </p:cNvPr>
          <p:cNvSpPr/>
          <p:nvPr/>
        </p:nvSpPr>
        <p:spPr bwMode="gray">
          <a:xfrm rot="10800000" flipH="1" flipV="1">
            <a:off x="9708176"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2" name="Right Triangle 1911">
            <a:extLst>
              <a:ext uri="{FF2B5EF4-FFF2-40B4-BE49-F238E27FC236}">
                <a16:creationId xmlns:a16="http://schemas.microsoft.com/office/drawing/2014/main" id="{C18674EB-E4BE-4A58-AB79-6A9E06C3C4FF}"/>
              </a:ext>
            </a:extLst>
          </p:cNvPr>
          <p:cNvSpPr/>
          <p:nvPr/>
        </p:nvSpPr>
        <p:spPr bwMode="gray">
          <a:xfrm rot="10800000" flipH="1">
            <a:off x="9708175"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5" name="Right Triangle 1914">
            <a:extLst>
              <a:ext uri="{FF2B5EF4-FFF2-40B4-BE49-F238E27FC236}">
                <a16:creationId xmlns:a16="http://schemas.microsoft.com/office/drawing/2014/main" id="{6D5BE61D-BDBA-4391-99B9-65051A307B70}"/>
              </a:ext>
            </a:extLst>
          </p:cNvPr>
          <p:cNvSpPr/>
          <p:nvPr/>
        </p:nvSpPr>
        <p:spPr bwMode="gray">
          <a:xfrm flipH="1">
            <a:off x="9708175"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16" name="Right Triangle 1915">
            <a:extLst>
              <a:ext uri="{FF2B5EF4-FFF2-40B4-BE49-F238E27FC236}">
                <a16:creationId xmlns:a16="http://schemas.microsoft.com/office/drawing/2014/main" id="{05ED0F0E-8D28-4555-9217-CB6761C745B3}"/>
              </a:ext>
            </a:extLst>
          </p:cNvPr>
          <p:cNvSpPr/>
          <p:nvPr/>
        </p:nvSpPr>
        <p:spPr bwMode="gray">
          <a:xfrm rot="10800000" flipH="1">
            <a:off x="9708175"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9" name="Freeform: Shape 228">
            <a:extLst>
              <a:ext uri="{FF2B5EF4-FFF2-40B4-BE49-F238E27FC236}">
                <a16:creationId xmlns:a16="http://schemas.microsoft.com/office/drawing/2014/main" id="{AC5E1B3C-46B3-4CFA-9D39-CCA736118F51}"/>
              </a:ext>
            </a:extLst>
          </p:cNvPr>
          <p:cNvSpPr/>
          <p:nvPr/>
        </p:nvSpPr>
        <p:spPr bwMode="gray">
          <a:xfrm flipH="1">
            <a:off x="11651991" y="3880558"/>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8" name="Freeform: Shape 227">
            <a:extLst>
              <a:ext uri="{FF2B5EF4-FFF2-40B4-BE49-F238E27FC236}">
                <a16:creationId xmlns:a16="http://schemas.microsoft.com/office/drawing/2014/main" id="{19FA3AA0-F2EF-437E-ADCE-048194A33E72}"/>
              </a:ext>
            </a:extLst>
          </p:cNvPr>
          <p:cNvSpPr/>
          <p:nvPr/>
        </p:nvSpPr>
        <p:spPr bwMode="gray">
          <a:xfrm flipH="1">
            <a:off x="11654562" y="3881844"/>
            <a:ext cx="545060"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5" name="Freeform: Shape 224">
            <a:extLst>
              <a:ext uri="{FF2B5EF4-FFF2-40B4-BE49-F238E27FC236}">
                <a16:creationId xmlns:a16="http://schemas.microsoft.com/office/drawing/2014/main" id="{FDF9BFF8-7F41-48EA-A947-A6BBD48D6F33}"/>
              </a:ext>
            </a:extLst>
          </p:cNvPr>
          <p:cNvSpPr/>
          <p:nvPr/>
        </p:nvSpPr>
        <p:spPr bwMode="gray">
          <a:xfrm flipH="1">
            <a:off x="11651989" y="2365740"/>
            <a:ext cx="547633"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3" name="Freeform: Shape 222">
            <a:extLst>
              <a:ext uri="{FF2B5EF4-FFF2-40B4-BE49-F238E27FC236}">
                <a16:creationId xmlns:a16="http://schemas.microsoft.com/office/drawing/2014/main" id="{B0AC770F-5A24-4AA8-AF5E-FC8750033853}"/>
              </a:ext>
            </a:extLst>
          </p:cNvPr>
          <p:cNvSpPr/>
          <p:nvPr/>
        </p:nvSpPr>
        <p:spPr bwMode="gray">
          <a:xfrm flipH="1">
            <a:off x="11653276" y="3334354"/>
            <a:ext cx="546346"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2" name="Freeform: Shape 221">
            <a:extLst>
              <a:ext uri="{FF2B5EF4-FFF2-40B4-BE49-F238E27FC236}">
                <a16:creationId xmlns:a16="http://schemas.microsoft.com/office/drawing/2014/main" id="{DDD7B8D0-1B08-4A21-B557-E83E4BA75602}"/>
              </a:ext>
            </a:extLst>
          </p:cNvPr>
          <p:cNvSpPr/>
          <p:nvPr/>
        </p:nvSpPr>
        <p:spPr bwMode="gray">
          <a:xfrm flipH="1">
            <a:off x="11651991"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21" name="Freeform: Shape 220">
            <a:extLst>
              <a:ext uri="{FF2B5EF4-FFF2-40B4-BE49-F238E27FC236}">
                <a16:creationId xmlns:a16="http://schemas.microsoft.com/office/drawing/2014/main" id="{CB5A6C26-DA04-4828-AA42-EBCEF28748D0}"/>
              </a:ext>
            </a:extLst>
          </p:cNvPr>
          <p:cNvSpPr/>
          <p:nvPr/>
        </p:nvSpPr>
        <p:spPr bwMode="gray">
          <a:xfrm flipH="1">
            <a:off x="11651991" y="3881844"/>
            <a:ext cx="547632"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8" name="Freeform: Shape 217">
            <a:extLst>
              <a:ext uri="{FF2B5EF4-FFF2-40B4-BE49-F238E27FC236}">
                <a16:creationId xmlns:a16="http://schemas.microsoft.com/office/drawing/2014/main" id="{88159924-FDA3-448C-8010-DBEF3EB85746}"/>
              </a:ext>
            </a:extLst>
          </p:cNvPr>
          <p:cNvSpPr/>
          <p:nvPr/>
        </p:nvSpPr>
        <p:spPr bwMode="gray">
          <a:xfrm rot="10800000" flipH="1">
            <a:off x="11651991" y="3880557"/>
            <a:ext cx="2572" cy="1286"/>
          </a:xfrm>
          <a:custGeom>
            <a:avLst/>
            <a:gdLst>
              <a:gd name="connsiteX0" fmla="*/ 1285 w 2571"/>
              <a:gd name="connsiteY0" fmla="*/ 1286 h 1286"/>
              <a:gd name="connsiteX1" fmla="*/ 2571 w 2571"/>
              <a:gd name="connsiteY1" fmla="*/ 0 h 1286"/>
              <a:gd name="connsiteX2" fmla="*/ 0 w 2571"/>
              <a:gd name="connsiteY2" fmla="*/ 0 h 1286"/>
              <a:gd name="connsiteX3" fmla="*/ 0 w 2571"/>
              <a:gd name="connsiteY3" fmla="*/ 1 h 1286"/>
              <a:gd name="connsiteX4" fmla="*/ 1285 w 2571"/>
              <a:gd name="connsiteY4" fmla="*/ 1286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5" y="1286"/>
                </a:moveTo>
                <a:lnTo>
                  <a:pt x="2571" y="0"/>
                </a:lnTo>
                <a:lnTo>
                  <a:pt x="0" y="0"/>
                </a:lnTo>
                <a:lnTo>
                  <a:pt x="0" y="1"/>
                </a:lnTo>
                <a:lnTo>
                  <a:pt x="1285" y="1286"/>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7" name="Freeform: Shape 216">
            <a:extLst>
              <a:ext uri="{FF2B5EF4-FFF2-40B4-BE49-F238E27FC236}">
                <a16:creationId xmlns:a16="http://schemas.microsoft.com/office/drawing/2014/main" id="{969C33E1-B136-43CD-AE39-A5CBB8735844}"/>
              </a:ext>
            </a:extLst>
          </p:cNvPr>
          <p:cNvSpPr/>
          <p:nvPr/>
        </p:nvSpPr>
        <p:spPr bwMode="gray">
          <a:xfrm rot="10800000" flipH="1">
            <a:off x="11654561" y="3881843"/>
            <a:ext cx="543790" cy="543648"/>
          </a:xfrm>
          <a:custGeom>
            <a:avLst/>
            <a:gdLst>
              <a:gd name="connsiteX0" fmla="*/ 0 w 543648"/>
              <a:gd name="connsiteY0" fmla="*/ 543648 h 543648"/>
              <a:gd name="connsiteX1" fmla="*/ 543648 w 543648"/>
              <a:gd name="connsiteY1" fmla="*/ 543648 h 543648"/>
              <a:gd name="connsiteX2" fmla="*/ 543648 w 543648"/>
              <a:gd name="connsiteY2" fmla="*/ 0 h 543648"/>
              <a:gd name="connsiteX3" fmla="*/ 0 w 543648"/>
              <a:gd name="connsiteY3" fmla="*/ 543648 h 543648"/>
            </a:gdLst>
            <a:ahLst/>
            <a:cxnLst>
              <a:cxn ang="0">
                <a:pos x="connsiteX0" y="connsiteY0"/>
              </a:cxn>
              <a:cxn ang="0">
                <a:pos x="connsiteX1" y="connsiteY1"/>
              </a:cxn>
              <a:cxn ang="0">
                <a:pos x="connsiteX2" y="connsiteY2"/>
              </a:cxn>
              <a:cxn ang="0">
                <a:pos x="connsiteX3" y="connsiteY3"/>
              </a:cxn>
            </a:cxnLst>
            <a:rect l="l" t="t" r="r" b="b"/>
            <a:pathLst>
              <a:path w="543648" h="543648">
                <a:moveTo>
                  <a:pt x="0" y="543648"/>
                </a:moveTo>
                <a:lnTo>
                  <a:pt x="543648" y="543648"/>
                </a:lnTo>
                <a:lnTo>
                  <a:pt x="543648" y="0"/>
                </a:lnTo>
                <a:lnTo>
                  <a:pt x="0" y="543648"/>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4" name="Freeform: Shape 213">
            <a:extLst>
              <a:ext uri="{FF2B5EF4-FFF2-40B4-BE49-F238E27FC236}">
                <a16:creationId xmlns:a16="http://schemas.microsoft.com/office/drawing/2014/main" id="{C90144CD-CCF9-4EFE-84E7-014729DB2848}"/>
              </a:ext>
            </a:extLst>
          </p:cNvPr>
          <p:cNvSpPr/>
          <p:nvPr/>
        </p:nvSpPr>
        <p:spPr bwMode="gray">
          <a:xfrm rot="10800000" flipH="1">
            <a:off x="11651989" y="1942028"/>
            <a:ext cx="546362" cy="971203"/>
          </a:xfrm>
          <a:custGeom>
            <a:avLst/>
            <a:gdLst>
              <a:gd name="connsiteX0" fmla="*/ 0 w 546220"/>
              <a:gd name="connsiteY0" fmla="*/ 971203 h 971203"/>
              <a:gd name="connsiteX1" fmla="*/ 546220 w 546220"/>
              <a:gd name="connsiteY1" fmla="*/ 971203 h 971203"/>
              <a:gd name="connsiteX2" fmla="*/ 546220 w 546220"/>
              <a:gd name="connsiteY2" fmla="*/ 546220 h 971203"/>
              <a:gd name="connsiteX3" fmla="*/ 0 w 546220"/>
              <a:gd name="connsiteY3" fmla="*/ 0 h 971203"/>
              <a:gd name="connsiteX4" fmla="*/ 0 w 546220"/>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20" h="971203">
                <a:moveTo>
                  <a:pt x="0" y="971203"/>
                </a:moveTo>
                <a:lnTo>
                  <a:pt x="546220" y="971203"/>
                </a:lnTo>
                <a:lnTo>
                  <a:pt x="546220" y="54622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3" name="Freeform: Shape 212">
            <a:extLst>
              <a:ext uri="{FF2B5EF4-FFF2-40B4-BE49-F238E27FC236}">
                <a16:creationId xmlns:a16="http://schemas.microsoft.com/office/drawing/2014/main" id="{4B31D812-5C48-4B80-8E11-C181C38366FA}"/>
              </a:ext>
            </a:extLst>
          </p:cNvPr>
          <p:cNvSpPr/>
          <p:nvPr/>
        </p:nvSpPr>
        <p:spPr bwMode="gray">
          <a:xfrm rot="10800000" flipH="1">
            <a:off x="11653275" y="3335623"/>
            <a:ext cx="545076" cy="546220"/>
          </a:xfrm>
          <a:custGeom>
            <a:avLst/>
            <a:gdLst>
              <a:gd name="connsiteX0" fmla="*/ 544934 w 544934"/>
              <a:gd name="connsiteY0" fmla="*/ 546220 h 546220"/>
              <a:gd name="connsiteX1" fmla="*/ 544934 w 544934"/>
              <a:gd name="connsiteY1" fmla="*/ 0 h 546220"/>
              <a:gd name="connsiteX2" fmla="*/ 1286 w 544934"/>
              <a:gd name="connsiteY2" fmla="*/ 0 h 546220"/>
              <a:gd name="connsiteX3" fmla="*/ 0 w 544934"/>
              <a:gd name="connsiteY3" fmla="*/ 1286 h 546220"/>
              <a:gd name="connsiteX4" fmla="*/ 544934 w 544934"/>
              <a:gd name="connsiteY4" fmla="*/ 546220 h 5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34" h="546220">
                <a:moveTo>
                  <a:pt x="544934" y="546220"/>
                </a:moveTo>
                <a:lnTo>
                  <a:pt x="544934" y="0"/>
                </a:lnTo>
                <a:lnTo>
                  <a:pt x="1286" y="0"/>
                </a:lnTo>
                <a:lnTo>
                  <a:pt x="0" y="1286"/>
                </a:lnTo>
                <a:lnTo>
                  <a:pt x="544934" y="54622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2" name="Freeform: Shape 211">
            <a:extLst>
              <a:ext uri="{FF2B5EF4-FFF2-40B4-BE49-F238E27FC236}">
                <a16:creationId xmlns:a16="http://schemas.microsoft.com/office/drawing/2014/main" id="{A9F0B558-8DF2-447D-B052-3931855F11FC}"/>
              </a:ext>
            </a:extLst>
          </p:cNvPr>
          <p:cNvSpPr/>
          <p:nvPr/>
        </p:nvSpPr>
        <p:spPr bwMode="gray">
          <a:xfrm rot="10800000" flipH="1">
            <a:off x="11651991" y="3879272"/>
            <a:ext cx="1285" cy="2570"/>
          </a:xfrm>
          <a:custGeom>
            <a:avLst/>
            <a:gdLst>
              <a:gd name="connsiteX0" fmla="*/ 0 w 1285"/>
              <a:gd name="connsiteY0" fmla="*/ 2570 h 2570"/>
              <a:gd name="connsiteX1" fmla="*/ 1285 w 1285"/>
              <a:gd name="connsiteY1" fmla="*/ 1285 h 2570"/>
              <a:gd name="connsiteX2" fmla="*/ 0 w 1285"/>
              <a:gd name="connsiteY2" fmla="*/ 0 h 2570"/>
              <a:gd name="connsiteX3" fmla="*/ 0 w 1285"/>
              <a:gd name="connsiteY3" fmla="*/ 2570 h 2570"/>
            </a:gdLst>
            <a:ahLst/>
            <a:cxnLst>
              <a:cxn ang="0">
                <a:pos x="connsiteX0" y="connsiteY0"/>
              </a:cxn>
              <a:cxn ang="0">
                <a:pos x="connsiteX1" y="connsiteY1"/>
              </a:cxn>
              <a:cxn ang="0">
                <a:pos x="connsiteX2" y="connsiteY2"/>
              </a:cxn>
              <a:cxn ang="0">
                <a:pos x="connsiteX3" y="connsiteY3"/>
              </a:cxn>
            </a:cxnLst>
            <a:rect l="l" t="t" r="r" b="b"/>
            <a:pathLst>
              <a:path w="1285" h="2570">
                <a:moveTo>
                  <a:pt x="0" y="2570"/>
                </a:moveTo>
                <a:lnTo>
                  <a:pt x="1285" y="1285"/>
                </a:lnTo>
                <a:lnTo>
                  <a:pt x="0" y="0"/>
                </a:lnTo>
                <a:lnTo>
                  <a:pt x="0" y="257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11" name="Freeform: Shape 210">
            <a:extLst>
              <a:ext uri="{FF2B5EF4-FFF2-40B4-BE49-F238E27FC236}">
                <a16:creationId xmlns:a16="http://schemas.microsoft.com/office/drawing/2014/main" id="{DCA9266A-3540-4755-B797-3A415AFFB846}"/>
              </a:ext>
            </a:extLst>
          </p:cNvPr>
          <p:cNvSpPr/>
          <p:nvPr/>
        </p:nvSpPr>
        <p:spPr bwMode="gray">
          <a:xfrm rot="10800000" flipH="1">
            <a:off x="11651991" y="3881843"/>
            <a:ext cx="546361" cy="968632"/>
          </a:xfrm>
          <a:custGeom>
            <a:avLst/>
            <a:gdLst>
              <a:gd name="connsiteX0" fmla="*/ 0 w 546219"/>
              <a:gd name="connsiteY0" fmla="*/ 968632 h 968632"/>
              <a:gd name="connsiteX1" fmla="*/ 2571 w 546219"/>
              <a:gd name="connsiteY1" fmla="*/ 968632 h 968632"/>
              <a:gd name="connsiteX2" fmla="*/ 546219 w 546219"/>
              <a:gd name="connsiteY2" fmla="*/ 424984 h 968632"/>
              <a:gd name="connsiteX3" fmla="*/ 546219 w 546219"/>
              <a:gd name="connsiteY3" fmla="*/ 0 h 968632"/>
              <a:gd name="connsiteX4" fmla="*/ 0 w 546219"/>
              <a:gd name="connsiteY4" fmla="*/ 0 h 968632"/>
              <a:gd name="connsiteX5" fmla="*/ 0 w 546219"/>
              <a:gd name="connsiteY5" fmla="*/ 968632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68632">
                <a:moveTo>
                  <a:pt x="0" y="968632"/>
                </a:moveTo>
                <a:lnTo>
                  <a:pt x="2571" y="968632"/>
                </a:lnTo>
                <a:lnTo>
                  <a:pt x="546219" y="424984"/>
                </a:lnTo>
                <a:lnTo>
                  <a:pt x="546219" y="0"/>
                </a:lnTo>
                <a:lnTo>
                  <a:pt x="0" y="0"/>
                </a:lnTo>
                <a:lnTo>
                  <a:pt x="0" y="968632"/>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29" name="Right Triangle 1928">
            <a:extLst>
              <a:ext uri="{FF2B5EF4-FFF2-40B4-BE49-F238E27FC236}">
                <a16:creationId xmlns:a16="http://schemas.microsoft.com/office/drawing/2014/main" id="{1A17EDC8-CE1B-4CD2-8335-693D7D36208D}"/>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0" name="Right Triangle 1929">
            <a:extLst>
              <a:ext uri="{FF2B5EF4-FFF2-40B4-BE49-F238E27FC236}">
                <a16:creationId xmlns:a16="http://schemas.microsoft.com/office/drawing/2014/main" id="{32211C5B-F93E-46B8-91F9-81B3CC430F4A}"/>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2" name="Right Triangle 1931">
            <a:extLst>
              <a:ext uri="{FF2B5EF4-FFF2-40B4-BE49-F238E27FC236}">
                <a16:creationId xmlns:a16="http://schemas.microsoft.com/office/drawing/2014/main" id="{C354B561-AC71-4339-9C52-AF1DD5D8E84E}"/>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3" name="Right Triangle 1932">
            <a:extLst>
              <a:ext uri="{FF2B5EF4-FFF2-40B4-BE49-F238E27FC236}">
                <a16:creationId xmlns:a16="http://schemas.microsoft.com/office/drawing/2014/main" id="{F5BEC7E4-9BF3-4726-9719-B4AD64A02B4E}"/>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5" name="Right Triangle 1934">
            <a:extLst>
              <a:ext uri="{FF2B5EF4-FFF2-40B4-BE49-F238E27FC236}">
                <a16:creationId xmlns:a16="http://schemas.microsoft.com/office/drawing/2014/main" id="{DE653FB1-2AF9-4CE6-A301-ED6C510FA426}"/>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36" name="Right Triangle 1935">
            <a:extLst>
              <a:ext uri="{FF2B5EF4-FFF2-40B4-BE49-F238E27FC236}">
                <a16:creationId xmlns:a16="http://schemas.microsoft.com/office/drawing/2014/main" id="{F1410CEB-F7C1-4F72-A067-D9EA57311881}"/>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0" name="Right Triangle 1939">
            <a:extLst>
              <a:ext uri="{FF2B5EF4-FFF2-40B4-BE49-F238E27FC236}">
                <a16:creationId xmlns:a16="http://schemas.microsoft.com/office/drawing/2014/main" id="{7D3E491A-0D22-4238-B3A1-3B24622C460F}"/>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1" name="Right Triangle 1940">
            <a:extLst>
              <a:ext uri="{FF2B5EF4-FFF2-40B4-BE49-F238E27FC236}">
                <a16:creationId xmlns:a16="http://schemas.microsoft.com/office/drawing/2014/main" id="{3375337F-16F5-42A7-9F6E-F6C29C0A1F13}"/>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4" name="Right Triangle 1943">
            <a:extLst>
              <a:ext uri="{FF2B5EF4-FFF2-40B4-BE49-F238E27FC236}">
                <a16:creationId xmlns:a16="http://schemas.microsoft.com/office/drawing/2014/main" id="{3BF4CE44-35C7-4950-9407-D01B1056BDA9}"/>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5" name="Right Triangle 1944">
            <a:extLst>
              <a:ext uri="{FF2B5EF4-FFF2-40B4-BE49-F238E27FC236}">
                <a16:creationId xmlns:a16="http://schemas.microsoft.com/office/drawing/2014/main" id="{88C4A149-5042-458D-861D-516DF9C62184}"/>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8" name="Right Triangle 1947">
            <a:extLst>
              <a:ext uri="{FF2B5EF4-FFF2-40B4-BE49-F238E27FC236}">
                <a16:creationId xmlns:a16="http://schemas.microsoft.com/office/drawing/2014/main" id="{B1E84913-8781-4BF2-A9B8-3F93C2ED5B44}"/>
              </a:ext>
            </a:extLst>
          </p:cNvPr>
          <p:cNvSpPr/>
          <p:nvPr/>
        </p:nvSpPr>
        <p:spPr bwMode="gray">
          <a:xfrm>
            <a:off x="4853815"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49" name="Right Triangle 1948">
            <a:extLst>
              <a:ext uri="{FF2B5EF4-FFF2-40B4-BE49-F238E27FC236}">
                <a16:creationId xmlns:a16="http://schemas.microsoft.com/office/drawing/2014/main" id="{92238CB4-814A-4247-9BA6-25C7C4F20C40}"/>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4" name="Right Triangle 1953">
            <a:extLst>
              <a:ext uri="{FF2B5EF4-FFF2-40B4-BE49-F238E27FC236}">
                <a16:creationId xmlns:a16="http://schemas.microsoft.com/office/drawing/2014/main" id="{F97D4B2A-624C-4F0B-A240-99FAF3ED0363}"/>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6" name="Right Triangle 1955">
            <a:extLst>
              <a:ext uri="{FF2B5EF4-FFF2-40B4-BE49-F238E27FC236}">
                <a16:creationId xmlns:a16="http://schemas.microsoft.com/office/drawing/2014/main" id="{08471D48-809B-47B7-ADF7-31302F343639}"/>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7" name="Right Triangle 1956">
            <a:extLst>
              <a:ext uri="{FF2B5EF4-FFF2-40B4-BE49-F238E27FC236}">
                <a16:creationId xmlns:a16="http://schemas.microsoft.com/office/drawing/2014/main" id="{5FBBD2AD-7E7A-4AF8-ADE7-5917EB76A144}"/>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59" name="Right Triangle 1958">
            <a:extLst>
              <a:ext uri="{FF2B5EF4-FFF2-40B4-BE49-F238E27FC236}">
                <a16:creationId xmlns:a16="http://schemas.microsoft.com/office/drawing/2014/main" id="{221563F9-8BA0-454A-A09A-8E732A94465F}"/>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960" name="Right Triangle 1959">
            <a:extLst>
              <a:ext uri="{FF2B5EF4-FFF2-40B4-BE49-F238E27FC236}">
                <a16:creationId xmlns:a16="http://schemas.microsoft.com/office/drawing/2014/main" id="{8F694D62-B3D5-45BE-8E68-322292921C60}"/>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695" name="Rectangle 1694">
            <a:extLst>
              <a:ext uri="{FF2B5EF4-FFF2-40B4-BE49-F238E27FC236}">
                <a16:creationId xmlns:a16="http://schemas.microsoft.com/office/drawing/2014/main" id="{CF0B000B-1602-4E1A-8914-3360980A796A}"/>
              </a:ext>
            </a:extLst>
          </p:cNvPr>
          <p:cNvSpPr/>
          <p:nvPr/>
        </p:nvSpPr>
        <p:spPr bwMode="gray">
          <a:xfrm>
            <a:off x="2908" y="1942027"/>
            <a:ext cx="4850906" cy="2908450"/>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prstClr val="white"/>
              </a:solidFill>
              <a:effectLst/>
              <a:uLnTx/>
              <a:uFillTx/>
              <a:latin typeface="Verdana"/>
            </a:endParaRPr>
          </a:p>
        </p:txBody>
      </p:sp>
      <p:sp>
        <p:nvSpPr>
          <p:cNvPr id="1698" name="Right Triangle 1697">
            <a:extLst>
              <a:ext uri="{FF2B5EF4-FFF2-40B4-BE49-F238E27FC236}">
                <a16:creationId xmlns:a16="http://schemas.microsoft.com/office/drawing/2014/main" id="{8A967AB6-1A35-4BA9-B02C-1987FF6DF036}"/>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1" name="Right Triangle 1700">
            <a:extLst>
              <a:ext uri="{FF2B5EF4-FFF2-40B4-BE49-F238E27FC236}">
                <a16:creationId xmlns:a16="http://schemas.microsoft.com/office/drawing/2014/main" id="{65BEB17A-3527-47DA-B83A-44D0DE236CCA}"/>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3" name="Right Triangle 1702">
            <a:extLst>
              <a:ext uri="{FF2B5EF4-FFF2-40B4-BE49-F238E27FC236}">
                <a16:creationId xmlns:a16="http://schemas.microsoft.com/office/drawing/2014/main" id="{075412DE-7A4B-4274-B4F3-F3723B393212}"/>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4" name="Right Triangle 1703">
            <a:extLst>
              <a:ext uri="{FF2B5EF4-FFF2-40B4-BE49-F238E27FC236}">
                <a16:creationId xmlns:a16="http://schemas.microsoft.com/office/drawing/2014/main" id="{94D95818-DDBE-4E10-B3B5-517E8DB9AD54}"/>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8" name="Right Triangle 1707">
            <a:extLst>
              <a:ext uri="{FF2B5EF4-FFF2-40B4-BE49-F238E27FC236}">
                <a16:creationId xmlns:a16="http://schemas.microsoft.com/office/drawing/2014/main" id="{B48F1ECF-5DCA-4DD5-ABA6-B080228C92B6}"/>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09" name="Right Triangle 1708">
            <a:extLst>
              <a:ext uri="{FF2B5EF4-FFF2-40B4-BE49-F238E27FC236}">
                <a16:creationId xmlns:a16="http://schemas.microsoft.com/office/drawing/2014/main" id="{5C85BD51-83F7-4323-B529-4720D347A7F1}"/>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1" name="Right Triangle 1710">
            <a:extLst>
              <a:ext uri="{FF2B5EF4-FFF2-40B4-BE49-F238E27FC236}">
                <a16:creationId xmlns:a16="http://schemas.microsoft.com/office/drawing/2014/main" id="{8F90C316-3E5C-4804-9F3A-269CB3F78CC7}"/>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2" name="Right Triangle 1711">
            <a:extLst>
              <a:ext uri="{FF2B5EF4-FFF2-40B4-BE49-F238E27FC236}">
                <a16:creationId xmlns:a16="http://schemas.microsoft.com/office/drawing/2014/main" id="{AD24879C-6330-40AC-B990-9E00C001F11C}"/>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5" name="Right Triangle 1714">
            <a:extLst>
              <a:ext uri="{FF2B5EF4-FFF2-40B4-BE49-F238E27FC236}">
                <a16:creationId xmlns:a16="http://schemas.microsoft.com/office/drawing/2014/main" id="{B3C2894D-717C-4C61-9CF6-EAA63EBFD4F8}"/>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16" name="Right Triangle 1715">
            <a:extLst>
              <a:ext uri="{FF2B5EF4-FFF2-40B4-BE49-F238E27FC236}">
                <a16:creationId xmlns:a16="http://schemas.microsoft.com/office/drawing/2014/main" id="{F9464778-02DF-4573-9DBF-1E10BCA9673E}"/>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1" name="Right Triangle 1720">
            <a:extLst>
              <a:ext uri="{FF2B5EF4-FFF2-40B4-BE49-F238E27FC236}">
                <a16:creationId xmlns:a16="http://schemas.microsoft.com/office/drawing/2014/main" id="{C7EA8E37-7EEC-4358-8695-4EC9D0C5BA34}"/>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4" name="Right Triangle 1723">
            <a:extLst>
              <a:ext uri="{FF2B5EF4-FFF2-40B4-BE49-F238E27FC236}">
                <a16:creationId xmlns:a16="http://schemas.microsoft.com/office/drawing/2014/main" id="{60949105-9A34-4BC1-9978-C6B2FFBF0256}"/>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5" name="Right Triangle 1724">
            <a:extLst>
              <a:ext uri="{FF2B5EF4-FFF2-40B4-BE49-F238E27FC236}">
                <a16:creationId xmlns:a16="http://schemas.microsoft.com/office/drawing/2014/main" id="{547950FC-DFEB-4A82-9A35-B44D1EE3CE1D}"/>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27" name="Right Triangle 1726">
            <a:extLst>
              <a:ext uri="{FF2B5EF4-FFF2-40B4-BE49-F238E27FC236}">
                <a16:creationId xmlns:a16="http://schemas.microsoft.com/office/drawing/2014/main" id="{5A9B53D1-7AD2-4A7F-B91E-BCC2DC20EA4F}"/>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1" name="Right Triangle 1730">
            <a:extLst>
              <a:ext uri="{FF2B5EF4-FFF2-40B4-BE49-F238E27FC236}">
                <a16:creationId xmlns:a16="http://schemas.microsoft.com/office/drawing/2014/main" id="{01CD94E0-0488-4EC6-A6F3-ADBE8B1F213B}"/>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2" name="Right Triangle 1731">
            <a:extLst>
              <a:ext uri="{FF2B5EF4-FFF2-40B4-BE49-F238E27FC236}">
                <a16:creationId xmlns:a16="http://schemas.microsoft.com/office/drawing/2014/main" id="{BFC1ADAC-57C0-402C-9D6C-09B69D1036E0}"/>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5" name="Right Triangle 1734">
            <a:extLst>
              <a:ext uri="{FF2B5EF4-FFF2-40B4-BE49-F238E27FC236}">
                <a16:creationId xmlns:a16="http://schemas.microsoft.com/office/drawing/2014/main" id="{62E7957D-308B-4C70-BC13-C5ECACED85B2}"/>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6" name="Right Triangle 1735">
            <a:extLst>
              <a:ext uri="{FF2B5EF4-FFF2-40B4-BE49-F238E27FC236}">
                <a16:creationId xmlns:a16="http://schemas.microsoft.com/office/drawing/2014/main" id="{616EC3B2-7AE3-4B29-9B6F-09EC1F376CD5}"/>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39" name="Right Triangle 1738">
            <a:extLst>
              <a:ext uri="{FF2B5EF4-FFF2-40B4-BE49-F238E27FC236}">
                <a16:creationId xmlns:a16="http://schemas.microsoft.com/office/drawing/2014/main" id="{B314C31D-AEF2-4F11-9551-DBA6BB14A6F0}"/>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0" name="Right Triangle 1739">
            <a:extLst>
              <a:ext uri="{FF2B5EF4-FFF2-40B4-BE49-F238E27FC236}">
                <a16:creationId xmlns:a16="http://schemas.microsoft.com/office/drawing/2014/main" id="{62D194F1-0E45-4236-BB06-134026EFBB07}"/>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5" name="Right Triangle 1744">
            <a:extLst>
              <a:ext uri="{FF2B5EF4-FFF2-40B4-BE49-F238E27FC236}">
                <a16:creationId xmlns:a16="http://schemas.microsoft.com/office/drawing/2014/main" id="{FEC0DCDF-2BB5-4C71-B14B-D27E85DF2037}"/>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7" name="Right Triangle 1746">
            <a:extLst>
              <a:ext uri="{FF2B5EF4-FFF2-40B4-BE49-F238E27FC236}">
                <a16:creationId xmlns:a16="http://schemas.microsoft.com/office/drawing/2014/main" id="{123E3930-5F73-4D7E-9814-DB1AB9CAFE29}"/>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48" name="Right Triangle 1747">
            <a:extLst>
              <a:ext uri="{FF2B5EF4-FFF2-40B4-BE49-F238E27FC236}">
                <a16:creationId xmlns:a16="http://schemas.microsoft.com/office/drawing/2014/main" id="{25BBDDF8-B4A2-44F5-9832-686BBCDD8A8A}"/>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0" name="Right Triangle 1749">
            <a:extLst>
              <a:ext uri="{FF2B5EF4-FFF2-40B4-BE49-F238E27FC236}">
                <a16:creationId xmlns:a16="http://schemas.microsoft.com/office/drawing/2014/main" id="{189C5DF1-553A-43D6-B22E-1A2D2577EBF7}"/>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1" name="Right Triangle 1750">
            <a:extLst>
              <a:ext uri="{FF2B5EF4-FFF2-40B4-BE49-F238E27FC236}">
                <a16:creationId xmlns:a16="http://schemas.microsoft.com/office/drawing/2014/main" id="{B9253246-D884-404B-86EE-1D175BF07061}"/>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6" name="Right Triangle 1755">
            <a:extLst>
              <a:ext uri="{FF2B5EF4-FFF2-40B4-BE49-F238E27FC236}">
                <a16:creationId xmlns:a16="http://schemas.microsoft.com/office/drawing/2014/main" id="{F6B5048F-B969-40B2-A297-03F167D9C592}"/>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59" name="Right Triangle 1758">
            <a:extLst>
              <a:ext uri="{FF2B5EF4-FFF2-40B4-BE49-F238E27FC236}">
                <a16:creationId xmlns:a16="http://schemas.microsoft.com/office/drawing/2014/main" id="{76B68CF3-797A-4A0F-95DD-AA15E03B2A61}"/>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1" name="Right Triangle 1760">
            <a:extLst>
              <a:ext uri="{FF2B5EF4-FFF2-40B4-BE49-F238E27FC236}">
                <a16:creationId xmlns:a16="http://schemas.microsoft.com/office/drawing/2014/main" id="{17359F58-764B-474C-9743-FFAFD928E08E}"/>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2" name="Right Triangle 1761">
            <a:extLst>
              <a:ext uri="{FF2B5EF4-FFF2-40B4-BE49-F238E27FC236}">
                <a16:creationId xmlns:a16="http://schemas.microsoft.com/office/drawing/2014/main" id="{E5066427-10CE-44BA-925E-99D54F680A6A}"/>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6" name="Right Triangle 1765">
            <a:extLst>
              <a:ext uri="{FF2B5EF4-FFF2-40B4-BE49-F238E27FC236}">
                <a16:creationId xmlns:a16="http://schemas.microsoft.com/office/drawing/2014/main" id="{6E03E546-B9E5-4113-896A-6831698A37F0}"/>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7" name="Right Triangle 1766">
            <a:extLst>
              <a:ext uri="{FF2B5EF4-FFF2-40B4-BE49-F238E27FC236}">
                <a16:creationId xmlns:a16="http://schemas.microsoft.com/office/drawing/2014/main" id="{857595F5-5247-4EA2-BF3C-80539311BD58}"/>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69" name="Right Triangle 1768">
            <a:extLst>
              <a:ext uri="{FF2B5EF4-FFF2-40B4-BE49-F238E27FC236}">
                <a16:creationId xmlns:a16="http://schemas.microsoft.com/office/drawing/2014/main" id="{D0280349-4488-4EE2-BF79-03EF7DFA60FF}"/>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0" name="Right Triangle 1769">
            <a:extLst>
              <a:ext uri="{FF2B5EF4-FFF2-40B4-BE49-F238E27FC236}">
                <a16:creationId xmlns:a16="http://schemas.microsoft.com/office/drawing/2014/main" id="{AA2239CF-E830-4D23-9B25-93D76A21A76C}"/>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3" name="Right Triangle 1772">
            <a:extLst>
              <a:ext uri="{FF2B5EF4-FFF2-40B4-BE49-F238E27FC236}">
                <a16:creationId xmlns:a16="http://schemas.microsoft.com/office/drawing/2014/main" id="{54587AE8-6E60-4E6A-BDB9-B4DFEAA2CE63}"/>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4" name="Right Triangle 1773">
            <a:extLst>
              <a:ext uri="{FF2B5EF4-FFF2-40B4-BE49-F238E27FC236}">
                <a16:creationId xmlns:a16="http://schemas.microsoft.com/office/drawing/2014/main" id="{7A64C8D6-AB8C-4C78-B679-F2D9C7D220DF}"/>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79" name="Right Triangle 1778">
            <a:extLst>
              <a:ext uri="{FF2B5EF4-FFF2-40B4-BE49-F238E27FC236}">
                <a16:creationId xmlns:a16="http://schemas.microsoft.com/office/drawing/2014/main" id="{1DDB0F26-2BB2-4866-B074-B5CD76C31B11}"/>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2" name="Right Triangle 1781">
            <a:extLst>
              <a:ext uri="{FF2B5EF4-FFF2-40B4-BE49-F238E27FC236}">
                <a16:creationId xmlns:a16="http://schemas.microsoft.com/office/drawing/2014/main" id="{769AE132-48C2-4C5A-A5F7-A1ECCB830BC1}"/>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3" name="Right Triangle 1782">
            <a:extLst>
              <a:ext uri="{FF2B5EF4-FFF2-40B4-BE49-F238E27FC236}">
                <a16:creationId xmlns:a16="http://schemas.microsoft.com/office/drawing/2014/main" id="{CD537BA1-4CA8-4802-B442-3A497050A77A}"/>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5" name="Right Triangle 1784">
            <a:extLst>
              <a:ext uri="{FF2B5EF4-FFF2-40B4-BE49-F238E27FC236}">
                <a16:creationId xmlns:a16="http://schemas.microsoft.com/office/drawing/2014/main" id="{74BBC111-0FCB-447D-8BCE-12D6000929AE}"/>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89" name="Right Triangle 1788">
            <a:extLst>
              <a:ext uri="{FF2B5EF4-FFF2-40B4-BE49-F238E27FC236}">
                <a16:creationId xmlns:a16="http://schemas.microsoft.com/office/drawing/2014/main" id="{9272D289-2481-49BF-A088-FEB0557CD47D}"/>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0" name="Right Triangle 1789">
            <a:extLst>
              <a:ext uri="{FF2B5EF4-FFF2-40B4-BE49-F238E27FC236}">
                <a16:creationId xmlns:a16="http://schemas.microsoft.com/office/drawing/2014/main" id="{CCCBAA00-6234-4A70-A692-0288C1ECF2BB}"/>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3" name="Right Triangle 1792">
            <a:extLst>
              <a:ext uri="{FF2B5EF4-FFF2-40B4-BE49-F238E27FC236}">
                <a16:creationId xmlns:a16="http://schemas.microsoft.com/office/drawing/2014/main" id="{4B53498C-718F-44DF-A1DD-ECB0BEB66161}"/>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4" name="Right Triangle 1793">
            <a:extLst>
              <a:ext uri="{FF2B5EF4-FFF2-40B4-BE49-F238E27FC236}">
                <a16:creationId xmlns:a16="http://schemas.microsoft.com/office/drawing/2014/main" id="{05BFCB8C-A4F7-4FD5-BA47-6742D02B0A60}"/>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7" name="Right Triangle 1796">
            <a:extLst>
              <a:ext uri="{FF2B5EF4-FFF2-40B4-BE49-F238E27FC236}">
                <a16:creationId xmlns:a16="http://schemas.microsoft.com/office/drawing/2014/main" id="{5ABB911E-D696-46CD-B6F0-1A0F6209E670}"/>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798" name="Right Triangle 1797">
            <a:extLst>
              <a:ext uri="{FF2B5EF4-FFF2-40B4-BE49-F238E27FC236}">
                <a16:creationId xmlns:a16="http://schemas.microsoft.com/office/drawing/2014/main" id="{6F7C8AB5-8662-4AAB-A64E-398621F0E4BD}"/>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3" name="Right Triangle 1802">
            <a:extLst>
              <a:ext uri="{FF2B5EF4-FFF2-40B4-BE49-F238E27FC236}">
                <a16:creationId xmlns:a16="http://schemas.microsoft.com/office/drawing/2014/main" id="{2196AC91-ACFA-45CA-B6F6-B55CAA9F13D2}"/>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5" name="Right Triangle 1804">
            <a:extLst>
              <a:ext uri="{FF2B5EF4-FFF2-40B4-BE49-F238E27FC236}">
                <a16:creationId xmlns:a16="http://schemas.microsoft.com/office/drawing/2014/main" id="{0EA1030F-14D9-4065-889D-D32C1B06D477}"/>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6" name="Right Triangle 1805">
            <a:extLst>
              <a:ext uri="{FF2B5EF4-FFF2-40B4-BE49-F238E27FC236}">
                <a16:creationId xmlns:a16="http://schemas.microsoft.com/office/drawing/2014/main" id="{AA7759EC-0A95-4E14-BEE5-61F2802E9716}"/>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8" name="Right Triangle 1807">
            <a:extLst>
              <a:ext uri="{FF2B5EF4-FFF2-40B4-BE49-F238E27FC236}">
                <a16:creationId xmlns:a16="http://schemas.microsoft.com/office/drawing/2014/main" id="{6A847B2E-2A07-49FF-80A4-73F61376E159}"/>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09" name="Right Triangle 1808">
            <a:extLst>
              <a:ext uri="{FF2B5EF4-FFF2-40B4-BE49-F238E27FC236}">
                <a16:creationId xmlns:a16="http://schemas.microsoft.com/office/drawing/2014/main" id="{F58CE748-ED9C-4BC9-868D-E1CACBCE7C84}"/>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14" name="Right Triangle 1813">
            <a:extLst>
              <a:ext uri="{FF2B5EF4-FFF2-40B4-BE49-F238E27FC236}">
                <a16:creationId xmlns:a16="http://schemas.microsoft.com/office/drawing/2014/main" id="{E477FBCB-466D-4F31-8562-57F64A3CF561}"/>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17" name="Right Triangle 1816">
            <a:extLst>
              <a:ext uri="{FF2B5EF4-FFF2-40B4-BE49-F238E27FC236}">
                <a16:creationId xmlns:a16="http://schemas.microsoft.com/office/drawing/2014/main" id="{1C347526-CD04-4D27-A45C-FC13ABF7297F}"/>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19" name="Right Triangle 1818">
            <a:extLst>
              <a:ext uri="{FF2B5EF4-FFF2-40B4-BE49-F238E27FC236}">
                <a16:creationId xmlns:a16="http://schemas.microsoft.com/office/drawing/2014/main" id="{3E34EE62-2627-4989-A340-195113F98F1E}"/>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0" name="Right Triangle 1819">
            <a:extLst>
              <a:ext uri="{FF2B5EF4-FFF2-40B4-BE49-F238E27FC236}">
                <a16:creationId xmlns:a16="http://schemas.microsoft.com/office/drawing/2014/main" id="{49A9EB19-5852-48C0-A427-0FD3D711FE41}"/>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4" name="Right Triangle 1823">
            <a:extLst>
              <a:ext uri="{FF2B5EF4-FFF2-40B4-BE49-F238E27FC236}">
                <a16:creationId xmlns:a16="http://schemas.microsoft.com/office/drawing/2014/main" id="{28898E91-1ED3-42A0-A2C1-BB23FFB24050}"/>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5" name="Right Triangle 1824">
            <a:extLst>
              <a:ext uri="{FF2B5EF4-FFF2-40B4-BE49-F238E27FC236}">
                <a16:creationId xmlns:a16="http://schemas.microsoft.com/office/drawing/2014/main" id="{A7550308-52CC-43E1-B8CC-6AE4F6FF95E0}"/>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7" name="Right Triangle 1826">
            <a:extLst>
              <a:ext uri="{FF2B5EF4-FFF2-40B4-BE49-F238E27FC236}">
                <a16:creationId xmlns:a16="http://schemas.microsoft.com/office/drawing/2014/main" id="{0353330B-30EB-46DF-9B4F-7A6AA0264442}"/>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28" name="Right Triangle 1827">
            <a:extLst>
              <a:ext uri="{FF2B5EF4-FFF2-40B4-BE49-F238E27FC236}">
                <a16:creationId xmlns:a16="http://schemas.microsoft.com/office/drawing/2014/main" id="{09E28E81-F125-4284-B17D-9A680EBE8906}"/>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31" name="Right Triangle 1830">
            <a:extLst>
              <a:ext uri="{FF2B5EF4-FFF2-40B4-BE49-F238E27FC236}">
                <a16:creationId xmlns:a16="http://schemas.microsoft.com/office/drawing/2014/main" id="{3F75B7BC-3AD6-4936-B7CE-2519174560A1}"/>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32" name="Right Triangle 1831">
            <a:extLst>
              <a:ext uri="{FF2B5EF4-FFF2-40B4-BE49-F238E27FC236}">
                <a16:creationId xmlns:a16="http://schemas.microsoft.com/office/drawing/2014/main" id="{F6B6B5CD-DBDE-4AEE-A959-B6BBC8C2B835}"/>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37" name="Right Triangle 1836">
            <a:extLst>
              <a:ext uri="{FF2B5EF4-FFF2-40B4-BE49-F238E27FC236}">
                <a16:creationId xmlns:a16="http://schemas.microsoft.com/office/drawing/2014/main" id="{4C4ECD62-C229-489A-A9D9-380EC6BFF49A}"/>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0" name="Right Triangle 1839">
            <a:extLst>
              <a:ext uri="{FF2B5EF4-FFF2-40B4-BE49-F238E27FC236}">
                <a16:creationId xmlns:a16="http://schemas.microsoft.com/office/drawing/2014/main" id="{C153F69D-3070-4E4F-B8FA-62E794D13CA1}"/>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1" name="Right Triangle 1840">
            <a:extLst>
              <a:ext uri="{FF2B5EF4-FFF2-40B4-BE49-F238E27FC236}">
                <a16:creationId xmlns:a16="http://schemas.microsoft.com/office/drawing/2014/main" id="{4770A06A-4476-4777-99C2-987A7E700221}"/>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3" name="Right Triangle 1842">
            <a:extLst>
              <a:ext uri="{FF2B5EF4-FFF2-40B4-BE49-F238E27FC236}">
                <a16:creationId xmlns:a16="http://schemas.microsoft.com/office/drawing/2014/main" id="{31AC4ACE-2ABE-4436-BFBC-4F2D6149FB78}"/>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7" name="Right Triangle 1846">
            <a:extLst>
              <a:ext uri="{FF2B5EF4-FFF2-40B4-BE49-F238E27FC236}">
                <a16:creationId xmlns:a16="http://schemas.microsoft.com/office/drawing/2014/main" id="{DF6615A2-64EC-40E6-8C46-1DA3817358AD}"/>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48" name="Right Triangle 1847">
            <a:extLst>
              <a:ext uri="{FF2B5EF4-FFF2-40B4-BE49-F238E27FC236}">
                <a16:creationId xmlns:a16="http://schemas.microsoft.com/office/drawing/2014/main" id="{3F74D7BB-A56E-4A89-88EC-9E54C34744FB}"/>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1" name="Right Triangle 1850">
            <a:extLst>
              <a:ext uri="{FF2B5EF4-FFF2-40B4-BE49-F238E27FC236}">
                <a16:creationId xmlns:a16="http://schemas.microsoft.com/office/drawing/2014/main" id="{D336D7EF-74BF-4C94-BE6B-3C40CBD0DCAC}"/>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2" name="Right Triangle 1851">
            <a:extLst>
              <a:ext uri="{FF2B5EF4-FFF2-40B4-BE49-F238E27FC236}">
                <a16:creationId xmlns:a16="http://schemas.microsoft.com/office/drawing/2014/main" id="{C9C99909-ECDA-4007-8D75-3521B3AB030C}"/>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5" name="Right Triangle 1854">
            <a:extLst>
              <a:ext uri="{FF2B5EF4-FFF2-40B4-BE49-F238E27FC236}">
                <a16:creationId xmlns:a16="http://schemas.microsoft.com/office/drawing/2014/main" id="{BCF48B1C-9DED-4215-8AA1-4E622E02FC72}"/>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56" name="Right Triangle 1855">
            <a:extLst>
              <a:ext uri="{FF2B5EF4-FFF2-40B4-BE49-F238E27FC236}">
                <a16:creationId xmlns:a16="http://schemas.microsoft.com/office/drawing/2014/main" id="{ED34EB74-8C15-4F6A-AC98-3FEE23A7F800}"/>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1" name="Right Triangle 1860">
            <a:extLst>
              <a:ext uri="{FF2B5EF4-FFF2-40B4-BE49-F238E27FC236}">
                <a16:creationId xmlns:a16="http://schemas.microsoft.com/office/drawing/2014/main" id="{A3A204C7-DCA3-4BC9-ACE9-3B7D8A3BB3D3}"/>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3" name="Right Triangle 1862">
            <a:extLst>
              <a:ext uri="{FF2B5EF4-FFF2-40B4-BE49-F238E27FC236}">
                <a16:creationId xmlns:a16="http://schemas.microsoft.com/office/drawing/2014/main" id="{005A5E7F-2B5F-453A-BEB8-7F45F12D0CE3}"/>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4" name="Right Triangle 1863">
            <a:extLst>
              <a:ext uri="{FF2B5EF4-FFF2-40B4-BE49-F238E27FC236}">
                <a16:creationId xmlns:a16="http://schemas.microsoft.com/office/drawing/2014/main" id="{1D696492-69DB-402B-917E-B527EC4C2B11}"/>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6" name="Right Triangle 1865">
            <a:extLst>
              <a:ext uri="{FF2B5EF4-FFF2-40B4-BE49-F238E27FC236}">
                <a16:creationId xmlns:a16="http://schemas.microsoft.com/office/drawing/2014/main" id="{779C7A08-C796-4171-B04E-83BA761A3078}"/>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867" name="Right Triangle 1866">
            <a:extLst>
              <a:ext uri="{FF2B5EF4-FFF2-40B4-BE49-F238E27FC236}">
                <a16:creationId xmlns:a16="http://schemas.microsoft.com/office/drawing/2014/main" id="{05EADE92-E526-4245-9D6E-0E14B9ECE8D7}"/>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8" y="2633057"/>
            <a:ext cx="5246137"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1502" name="Freeform: Shape 1501">
            <a:extLst>
              <a:ext uri="{FF2B5EF4-FFF2-40B4-BE49-F238E27FC236}">
                <a16:creationId xmlns:a16="http://schemas.microsoft.com/office/drawing/2014/main" id="{5571DF59-3072-4F42-8F36-292FD20A6C4B}"/>
              </a:ext>
            </a:extLst>
          </p:cNvPr>
          <p:cNvSpPr/>
          <p:nvPr/>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774" name="TextBox 773">
            <a:extLst>
              <a:ext uri="{FF2B5EF4-FFF2-40B4-BE49-F238E27FC236}">
                <a16:creationId xmlns:a16="http://schemas.microsoft.com/office/drawing/2014/main" id="{BC2C04F8-C4D0-4DA4-8689-3A3303F0660F}"/>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p:nvSpPr>
        <p:spPr bwMode="gray">
          <a:xfrm>
            <a:off x="7419954" y="1515533"/>
            <a:ext cx="3736885"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207" name="TextBox 206">
            <a:extLst>
              <a:ext uri="{FF2B5EF4-FFF2-40B4-BE49-F238E27FC236}">
                <a16:creationId xmlns:a16="http://schemas.microsoft.com/office/drawing/2014/main" id="{9A4C1EDA-607F-4088-87AA-A9D396F1406D}"/>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313500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Big Statement with Photo">
    <p:spTree>
      <p:nvGrpSpPr>
        <p:cNvPr id="1" name=""/>
        <p:cNvGrpSpPr/>
        <p:nvPr/>
      </p:nvGrpSpPr>
      <p:grpSpPr>
        <a:xfrm>
          <a:off x="0" y="0"/>
          <a:ext cx="0" cy="0"/>
          <a:chOff x="0" y="0"/>
          <a:chExt cx="0" cy="0"/>
        </a:xfrm>
      </p:grpSpPr>
      <p:sp>
        <p:nvSpPr>
          <p:cNvPr id="1013" name="Rectangle 1012">
            <a:extLst>
              <a:ext uri="{FF2B5EF4-FFF2-40B4-BE49-F238E27FC236}">
                <a16:creationId xmlns:a16="http://schemas.microsoft.com/office/drawing/2014/main" id="{CD0EF2AC-219D-4624-9351-1D5E5D8F2D84}"/>
              </a:ext>
            </a:extLst>
          </p:cNvPr>
          <p:cNvSpPr/>
          <p:nvPr/>
        </p:nvSpPr>
        <p:spPr bwMode="gray">
          <a:xfrm>
            <a:off x="4847464" y="-27162"/>
            <a:ext cx="7376522"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prstClr val="white"/>
              </a:solidFill>
              <a:effectLst/>
              <a:uLnTx/>
              <a:uFillTx/>
              <a:latin typeface="Verdana"/>
            </a:endParaRPr>
          </a:p>
        </p:txBody>
      </p:sp>
      <p:grpSp>
        <p:nvGrpSpPr>
          <p:cNvPr id="2" name="Group 1">
            <a:extLst>
              <a:ext uri="{FF2B5EF4-FFF2-40B4-BE49-F238E27FC236}">
                <a16:creationId xmlns:a16="http://schemas.microsoft.com/office/drawing/2014/main" id="{09D52D90-4743-4C8E-B735-6D8B5B4E4C0A}"/>
              </a:ext>
            </a:extLst>
          </p:cNvPr>
          <p:cNvGrpSpPr/>
          <p:nvPr/>
        </p:nvGrpSpPr>
        <p:grpSpPr bwMode="gray">
          <a:xfrm>
            <a:off x="4847462" y="-27163"/>
            <a:ext cx="1939869" cy="6793721"/>
            <a:chOff x="4846200" y="-27163"/>
            <a:chExt cx="1939364" cy="6793721"/>
          </a:xfrm>
        </p:grpSpPr>
        <p:sp>
          <p:nvSpPr>
            <p:cNvPr id="1370" name="Right Triangle 1369">
              <a:extLst>
                <a:ext uri="{FF2B5EF4-FFF2-40B4-BE49-F238E27FC236}">
                  <a16:creationId xmlns:a16="http://schemas.microsoft.com/office/drawing/2014/main" id="{3599C934-5751-456B-838E-0C52C6AAB5C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1" name="Right Triangle 1370">
              <a:extLst>
                <a:ext uri="{FF2B5EF4-FFF2-40B4-BE49-F238E27FC236}">
                  <a16:creationId xmlns:a16="http://schemas.microsoft.com/office/drawing/2014/main" id="{85C5404B-3B4A-42F9-957C-83A6A9F34C7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2" name="Right Triangle 1371">
              <a:extLst>
                <a:ext uri="{FF2B5EF4-FFF2-40B4-BE49-F238E27FC236}">
                  <a16:creationId xmlns:a16="http://schemas.microsoft.com/office/drawing/2014/main" id="{A7DA179D-62EA-437C-99FF-8EEC8EC1A7B4}"/>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3" name="Right Triangle 1372">
              <a:extLst>
                <a:ext uri="{FF2B5EF4-FFF2-40B4-BE49-F238E27FC236}">
                  <a16:creationId xmlns:a16="http://schemas.microsoft.com/office/drawing/2014/main" id="{00F31AEB-95C8-4C39-A5B1-ED3C4B9C5C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4" name="Right Triangle 1373">
              <a:extLst>
                <a:ext uri="{FF2B5EF4-FFF2-40B4-BE49-F238E27FC236}">
                  <a16:creationId xmlns:a16="http://schemas.microsoft.com/office/drawing/2014/main" id="{974DB0DE-7B2D-4294-B6F2-C4D42DD78D24}"/>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5" name="Right Triangle 1374">
              <a:extLst>
                <a:ext uri="{FF2B5EF4-FFF2-40B4-BE49-F238E27FC236}">
                  <a16:creationId xmlns:a16="http://schemas.microsoft.com/office/drawing/2014/main" id="{388AACE6-BE8F-41EA-91AE-02748D278CC4}"/>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6" name="Right Triangle 1375">
              <a:extLst>
                <a:ext uri="{FF2B5EF4-FFF2-40B4-BE49-F238E27FC236}">
                  <a16:creationId xmlns:a16="http://schemas.microsoft.com/office/drawing/2014/main" id="{21ECB941-AEBB-474B-A428-C5ED662075E8}"/>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7" name="Right Triangle 1376">
              <a:extLst>
                <a:ext uri="{FF2B5EF4-FFF2-40B4-BE49-F238E27FC236}">
                  <a16:creationId xmlns:a16="http://schemas.microsoft.com/office/drawing/2014/main" id="{539C65EF-8E93-4F75-BC5C-517D0066C60A}"/>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8" name="Right Triangle 1377">
              <a:extLst>
                <a:ext uri="{FF2B5EF4-FFF2-40B4-BE49-F238E27FC236}">
                  <a16:creationId xmlns:a16="http://schemas.microsoft.com/office/drawing/2014/main" id="{DF2F9C5E-E238-4574-A8F4-FA4D66F4B0C3}"/>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79" name="Right Triangle 1378">
              <a:extLst>
                <a:ext uri="{FF2B5EF4-FFF2-40B4-BE49-F238E27FC236}">
                  <a16:creationId xmlns:a16="http://schemas.microsoft.com/office/drawing/2014/main" id="{958D2E98-34FA-47C0-94A0-FABABD129788}"/>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0" name="Right Triangle 1379">
              <a:extLst>
                <a:ext uri="{FF2B5EF4-FFF2-40B4-BE49-F238E27FC236}">
                  <a16:creationId xmlns:a16="http://schemas.microsoft.com/office/drawing/2014/main" id="{4A0B033B-FC04-4791-9519-5200D0F4E919}"/>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1" name="Right Triangle 1380">
              <a:extLst>
                <a:ext uri="{FF2B5EF4-FFF2-40B4-BE49-F238E27FC236}">
                  <a16:creationId xmlns:a16="http://schemas.microsoft.com/office/drawing/2014/main" id="{2FCA60AB-20A2-4764-9C04-BB038DAD7ADC}"/>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2" name="Right Triangle 1381">
              <a:extLst>
                <a:ext uri="{FF2B5EF4-FFF2-40B4-BE49-F238E27FC236}">
                  <a16:creationId xmlns:a16="http://schemas.microsoft.com/office/drawing/2014/main" id="{89B2792B-4D76-4733-AB42-B082E0224708}"/>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3" name="Right Triangle 1382">
              <a:extLst>
                <a:ext uri="{FF2B5EF4-FFF2-40B4-BE49-F238E27FC236}">
                  <a16:creationId xmlns:a16="http://schemas.microsoft.com/office/drawing/2014/main" id="{F43A82C5-17F4-4F3F-A045-341F722D9D97}"/>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4" name="Right Triangle 1383">
              <a:extLst>
                <a:ext uri="{FF2B5EF4-FFF2-40B4-BE49-F238E27FC236}">
                  <a16:creationId xmlns:a16="http://schemas.microsoft.com/office/drawing/2014/main" id="{602E385A-B353-4E42-A88C-E4614A3D60FE}"/>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5" name="Right Triangle 1384">
              <a:extLst>
                <a:ext uri="{FF2B5EF4-FFF2-40B4-BE49-F238E27FC236}">
                  <a16:creationId xmlns:a16="http://schemas.microsoft.com/office/drawing/2014/main" id="{A24376BF-B6C2-4F3C-BBAA-69E24670CDAB}"/>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6" name="Right Triangle 1385">
              <a:extLst>
                <a:ext uri="{FF2B5EF4-FFF2-40B4-BE49-F238E27FC236}">
                  <a16:creationId xmlns:a16="http://schemas.microsoft.com/office/drawing/2014/main" id="{6874A72F-27CB-4565-9E3B-D22E138B038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7" name="Right Triangle 1386">
              <a:extLst>
                <a:ext uri="{FF2B5EF4-FFF2-40B4-BE49-F238E27FC236}">
                  <a16:creationId xmlns:a16="http://schemas.microsoft.com/office/drawing/2014/main" id="{F8BB93F5-B1AB-4038-850F-AF8F00FF1BED}"/>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8" name="Right Triangle 1387">
              <a:extLst>
                <a:ext uri="{FF2B5EF4-FFF2-40B4-BE49-F238E27FC236}">
                  <a16:creationId xmlns:a16="http://schemas.microsoft.com/office/drawing/2014/main" id="{ED1E7BAE-8993-4BA5-9D9A-48406629D0EF}"/>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89" name="Right Triangle 1388">
              <a:extLst>
                <a:ext uri="{FF2B5EF4-FFF2-40B4-BE49-F238E27FC236}">
                  <a16:creationId xmlns:a16="http://schemas.microsoft.com/office/drawing/2014/main" id="{0EB2C9D0-2C27-4599-A870-9F5AAF7294B5}"/>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0" name="Right Triangle 1389">
              <a:extLst>
                <a:ext uri="{FF2B5EF4-FFF2-40B4-BE49-F238E27FC236}">
                  <a16:creationId xmlns:a16="http://schemas.microsoft.com/office/drawing/2014/main" id="{2F05557C-9E39-462A-8236-62EDF656541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1" name="Right Triangle 1390">
              <a:extLst>
                <a:ext uri="{FF2B5EF4-FFF2-40B4-BE49-F238E27FC236}">
                  <a16:creationId xmlns:a16="http://schemas.microsoft.com/office/drawing/2014/main" id="{A5337454-BB4E-4425-8474-78A5D268E176}"/>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2" name="Right Triangle 1391">
              <a:extLst>
                <a:ext uri="{FF2B5EF4-FFF2-40B4-BE49-F238E27FC236}">
                  <a16:creationId xmlns:a16="http://schemas.microsoft.com/office/drawing/2014/main" id="{643FD79A-057C-4026-B658-5CDF0B13345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93" name="Right Triangle 1392">
              <a:extLst>
                <a:ext uri="{FF2B5EF4-FFF2-40B4-BE49-F238E27FC236}">
                  <a16:creationId xmlns:a16="http://schemas.microsoft.com/office/drawing/2014/main" id="{367A8D7D-AAA5-4C20-8CC6-ED9D7A0BC781}"/>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0" name="Right Triangle 1279">
              <a:extLst>
                <a:ext uri="{FF2B5EF4-FFF2-40B4-BE49-F238E27FC236}">
                  <a16:creationId xmlns:a16="http://schemas.microsoft.com/office/drawing/2014/main" id="{EBADC093-349D-4630-9B94-A2A27401F06A}"/>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1" name="Right Triangle 1280">
              <a:extLst>
                <a:ext uri="{FF2B5EF4-FFF2-40B4-BE49-F238E27FC236}">
                  <a16:creationId xmlns:a16="http://schemas.microsoft.com/office/drawing/2014/main" id="{BF9B8E6C-4DB2-4123-A439-EE646BB6DED7}"/>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2" name="Right Triangle 1281">
              <a:extLst>
                <a:ext uri="{FF2B5EF4-FFF2-40B4-BE49-F238E27FC236}">
                  <a16:creationId xmlns:a16="http://schemas.microsoft.com/office/drawing/2014/main" id="{95B76C49-3437-4512-8C50-524082644981}"/>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3" name="Right Triangle 1282">
              <a:extLst>
                <a:ext uri="{FF2B5EF4-FFF2-40B4-BE49-F238E27FC236}">
                  <a16:creationId xmlns:a16="http://schemas.microsoft.com/office/drawing/2014/main" id="{9A6EE615-D02E-4173-9308-2F2D43F11D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4" name="Right Triangle 1283">
              <a:extLst>
                <a:ext uri="{FF2B5EF4-FFF2-40B4-BE49-F238E27FC236}">
                  <a16:creationId xmlns:a16="http://schemas.microsoft.com/office/drawing/2014/main" id="{13401021-AC8A-41D3-B6EA-2D35512D4B19}"/>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5" name="Right Triangle 1284">
              <a:extLst>
                <a:ext uri="{FF2B5EF4-FFF2-40B4-BE49-F238E27FC236}">
                  <a16:creationId xmlns:a16="http://schemas.microsoft.com/office/drawing/2014/main" id="{E8EE5833-7027-4282-B593-BCF545F26BF7}"/>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6" name="Right Triangle 1285">
              <a:extLst>
                <a:ext uri="{FF2B5EF4-FFF2-40B4-BE49-F238E27FC236}">
                  <a16:creationId xmlns:a16="http://schemas.microsoft.com/office/drawing/2014/main" id="{969EF942-97D1-4FE3-A8E0-703F7D8E608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7" name="Right Triangle 1286">
              <a:extLst>
                <a:ext uri="{FF2B5EF4-FFF2-40B4-BE49-F238E27FC236}">
                  <a16:creationId xmlns:a16="http://schemas.microsoft.com/office/drawing/2014/main" id="{9F9F54CE-376D-48C3-A057-0909AE7DFB37}"/>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8" name="Right Triangle 1287">
              <a:extLst>
                <a:ext uri="{FF2B5EF4-FFF2-40B4-BE49-F238E27FC236}">
                  <a16:creationId xmlns:a16="http://schemas.microsoft.com/office/drawing/2014/main" id="{F2D9EC31-19E6-433C-9BE3-4E8DDACCEA9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89" name="Right Triangle 1288">
              <a:extLst>
                <a:ext uri="{FF2B5EF4-FFF2-40B4-BE49-F238E27FC236}">
                  <a16:creationId xmlns:a16="http://schemas.microsoft.com/office/drawing/2014/main" id="{557F3343-FDDE-478E-B5B0-C9510D7BDFBF}"/>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0" name="Right Triangle 1289">
              <a:extLst>
                <a:ext uri="{FF2B5EF4-FFF2-40B4-BE49-F238E27FC236}">
                  <a16:creationId xmlns:a16="http://schemas.microsoft.com/office/drawing/2014/main" id="{D991133C-D92A-4CE8-9E18-8CE6550ADB9E}"/>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1" name="Right Triangle 1290">
              <a:extLst>
                <a:ext uri="{FF2B5EF4-FFF2-40B4-BE49-F238E27FC236}">
                  <a16:creationId xmlns:a16="http://schemas.microsoft.com/office/drawing/2014/main" id="{36E673E0-85B7-4C0A-81C2-71DC9D567AF7}"/>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2" name="Right Triangle 1291">
              <a:extLst>
                <a:ext uri="{FF2B5EF4-FFF2-40B4-BE49-F238E27FC236}">
                  <a16:creationId xmlns:a16="http://schemas.microsoft.com/office/drawing/2014/main" id="{26CD46F5-1EED-4F90-B6C2-058AD6E414E0}"/>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3" name="Right Triangle 1292">
              <a:extLst>
                <a:ext uri="{FF2B5EF4-FFF2-40B4-BE49-F238E27FC236}">
                  <a16:creationId xmlns:a16="http://schemas.microsoft.com/office/drawing/2014/main" id="{7CC1BF22-7968-4C41-BFF5-FEDB73F4302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4" name="Right Triangle 1293">
              <a:extLst>
                <a:ext uri="{FF2B5EF4-FFF2-40B4-BE49-F238E27FC236}">
                  <a16:creationId xmlns:a16="http://schemas.microsoft.com/office/drawing/2014/main" id="{E7B63619-0422-42F2-8D2D-08DAD5450723}"/>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5" name="Right Triangle 1294">
              <a:extLst>
                <a:ext uri="{FF2B5EF4-FFF2-40B4-BE49-F238E27FC236}">
                  <a16:creationId xmlns:a16="http://schemas.microsoft.com/office/drawing/2014/main" id="{6CBE2C74-D9DE-4EF8-8ED4-38D34A06FA2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6" name="Right Triangle 1295">
              <a:extLst>
                <a:ext uri="{FF2B5EF4-FFF2-40B4-BE49-F238E27FC236}">
                  <a16:creationId xmlns:a16="http://schemas.microsoft.com/office/drawing/2014/main" id="{EB81F80B-ACAA-43D3-9DAD-4A22BE5BEF40}"/>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7" name="Right Triangle 1296">
              <a:extLst>
                <a:ext uri="{FF2B5EF4-FFF2-40B4-BE49-F238E27FC236}">
                  <a16:creationId xmlns:a16="http://schemas.microsoft.com/office/drawing/2014/main" id="{7207848F-96C9-42CE-B22A-50A4F3CFAE36}"/>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8" name="Right Triangle 1297">
              <a:extLst>
                <a:ext uri="{FF2B5EF4-FFF2-40B4-BE49-F238E27FC236}">
                  <a16:creationId xmlns:a16="http://schemas.microsoft.com/office/drawing/2014/main" id="{B27F16BA-53BC-4CA7-886E-1E5D4E5E8930}"/>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99" name="Right Triangle 1298">
              <a:extLst>
                <a:ext uri="{FF2B5EF4-FFF2-40B4-BE49-F238E27FC236}">
                  <a16:creationId xmlns:a16="http://schemas.microsoft.com/office/drawing/2014/main" id="{F7CA9B6E-AFE1-4BB0-BB85-58B11C60F6D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0" name="Right Triangle 1299">
              <a:extLst>
                <a:ext uri="{FF2B5EF4-FFF2-40B4-BE49-F238E27FC236}">
                  <a16:creationId xmlns:a16="http://schemas.microsoft.com/office/drawing/2014/main" id="{8545CF14-65E0-420C-B4A8-87CCD904AC0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1" name="Right Triangle 1300">
              <a:extLst>
                <a:ext uri="{FF2B5EF4-FFF2-40B4-BE49-F238E27FC236}">
                  <a16:creationId xmlns:a16="http://schemas.microsoft.com/office/drawing/2014/main" id="{3B8AC1D2-39EF-4EF1-BDEE-E0FCA38A8B18}"/>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2" name="Right Triangle 1301">
              <a:extLst>
                <a:ext uri="{FF2B5EF4-FFF2-40B4-BE49-F238E27FC236}">
                  <a16:creationId xmlns:a16="http://schemas.microsoft.com/office/drawing/2014/main" id="{A408348B-F0F2-445A-B809-160C9B91489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303" name="Right Triangle 1302">
              <a:extLst>
                <a:ext uri="{FF2B5EF4-FFF2-40B4-BE49-F238E27FC236}">
                  <a16:creationId xmlns:a16="http://schemas.microsoft.com/office/drawing/2014/main" id="{DC08F041-1CAC-45D5-B3A5-D6343F612AAE}"/>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0" name="Right Triangle 1189">
              <a:extLst>
                <a:ext uri="{FF2B5EF4-FFF2-40B4-BE49-F238E27FC236}">
                  <a16:creationId xmlns:a16="http://schemas.microsoft.com/office/drawing/2014/main" id="{D62AAE2C-6FC6-49B6-836D-9B292AB71CB0}"/>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1" name="Right Triangle 1190">
              <a:extLst>
                <a:ext uri="{FF2B5EF4-FFF2-40B4-BE49-F238E27FC236}">
                  <a16:creationId xmlns:a16="http://schemas.microsoft.com/office/drawing/2014/main" id="{77461235-8841-42F8-90C1-89E9FD423EC4}"/>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2" name="Right Triangle 1191">
              <a:extLst>
                <a:ext uri="{FF2B5EF4-FFF2-40B4-BE49-F238E27FC236}">
                  <a16:creationId xmlns:a16="http://schemas.microsoft.com/office/drawing/2014/main" id="{66AA5011-32A8-42CD-BE1C-80B5ECC601F5}"/>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3" name="Right Triangle 1192">
              <a:extLst>
                <a:ext uri="{FF2B5EF4-FFF2-40B4-BE49-F238E27FC236}">
                  <a16:creationId xmlns:a16="http://schemas.microsoft.com/office/drawing/2014/main" id="{2502D9A9-530B-4BFC-91C2-D29FA99116CE}"/>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4" name="Right Triangle 1193">
              <a:extLst>
                <a:ext uri="{FF2B5EF4-FFF2-40B4-BE49-F238E27FC236}">
                  <a16:creationId xmlns:a16="http://schemas.microsoft.com/office/drawing/2014/main" id="{B6656107-FF21-440C-A3DD-FC2B68F76538}"/>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5" name="Right Triangle 1194">
              <a:extLst>
                <a:ext uri="{FF2B5EF4-FFF2-40B4-BE49-F238E27FC236}">
                  <a16:creationId xmlns:a16="http://schemas.microsoft.com/office/drawing/2014/main" id="{9AD230EB-B369-494E-A027-811A9DA1F8EA}"/>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6" name="Right Triangle 1195">
              <a:extLst>
                <a:ext uri="{FF2B5EF4-FFF2-40B4-BE49-F238E27FC236}">
                  <a16:creationId xmlns:a16="http://schemas.microsoft.com/office/drawing/2014/main" id="{FE9534E6-084F-4AC6-9ECE-7F2A72E6493C}"/>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7" name="Right Triangle 1196">
              <a:extLst>
                <a:ext uri="{FF2B5EF4-FFF2-40B4-BE49-F238E27FC236}">
                  <a16:creationId xmlns:a16="http://schemas.microsoft.com/office/drawing/2014/main" id="{5EDBACC8-F54C-439F-A50D-D231B12D83F8}"/>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8" name="Right Triangle 1197">
              <a:extLst>
                <a:ext uri="{FF2B5EF4-FFF2-40B4-BE49-F238E27FC236}">
                  <a16:creationId xmlns:a16="http://schemas.microsoft.com/office/drawing/2014/main" id="{CEB40B3D-6E9B-4245-8879-CB3949A45B3C}"/>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199" name="Right Triangle 1198">
              <a:extLst>
                <a:ext uri="{FF2B5EF4-FFF2-40B4-BE49-F238E27FC236}">
                  <a16:creationId xmlns:a16="http://schemas.microsoft.com/office/drawing/2014/main" id="{4D7EE517-176B-46DD-A735-2233137A069E}"/>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0" name="Right Triangle 1199">
              <a:extLst>
                <a:ext uri="{FF2B5EF4-FFF2-40B4-BE49-F238E27FC236}">
                  <a16:creationId xmlns:a16="http://schemas.microsoft.com/office/drawing/2014/main" id="{81F86127-CB8B-4CE9-9FE8-E42382C2D64A}"/>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1" name="Right Triangle 1200">
              <a:extLst>
                <a:ext uri="{FF2B5EF4-FFF2-40B4-BE49-F238E27FC236}">
                  <a16:creationId xmlns:a16="http://schemas.microsoft.com/office/drawing/2014/main" id="{8988B86D-EC90-4A65-B2B1-15CC2DCADEF0}"/>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2" name="Right Triangle 1201">
              <a:extLst>
                <a:ext uri="{FF2B5EF4-FFF2-40B4-BE49-F238E27FC236}">
                  <a16:creationId xmlns:a16="http://schemas.microsoft.com/office/drawing/2014/main" id="{190A3333-9278-4E4B-A5B7-BD42FB3214BB}"/>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3" name="Right Triangle 1202">
              <a:extLst>
                <a:ext uri="{FF2B5EF4-FFF2-40B4-BE49-F238E27FC236}">
                  <a16:creationId xmlns:a16="http://schemas.microsoft.com/office/drawing/2014/main" id="{CDE818C9-2D85-4A32-B817-12E8BCFECBA3}"/>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4" name="Right Triangle 1203">
              <a:extLst>
                <a:ext uri="{FF2B5EF4-FFF2-40B4-BE49-F238E27FC236}">
                  <a16:creationId xmlns:a16="http://schemas.microsoft.com/office/drawing/2014/main" id="{82E2E618-328A-4C20-9916-12C7A41F4870}"/>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5" name="Right Triangle 1204">
              <a:extLst>
                <a:ext uri="{FF2B5EF4-FFF2-40B4-BE49-F238E27FC236}">
                  <a16:creationId xmlns:a16="http://schemas.microsoft.com/office/drawing/2014/main" id="{BBF7E102-3EBB-4D44-BEFF-ECA3F4772894}"/>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6" name="Right Triangle 1205">
              <a:extLst>
                <a:ext uri="{FF2B5EF4-FFF2-40B4-BE49-F238E27FC236}">
                  <a16:creationId xmlns:a16="http://schemas.microsoft.com/office/drawing/2014/main" id="{2FDFBDFB-CDCB-49C9-AD03-80459016C08B}"/>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7" name="Right Triangle 1206">
              <a:extLst>
                <a:ext uri="{FF2B5EF4-FFF2-40B4-BE49-F238E27FC236}">
                  <a16:creationId xmlns:a16="http://schemas.microsoft.com/office/drawing/2014/main" id="{900B915C-DF22-4A35-9F41-80CB892E880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8" name="Right Triangle 1207">
              <a:extLst>
                <a:ext uri="{FF2B5EF4-FFF2-40B4-BE49-F238E27FC236}">
                  <a16:creationId xmlns:a16="http://schemas.microsoft.com/office/drawing/2014/main" id="{61245C07-04D4-4B13-B181-25F321460AC5}"/>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09" name="Right Triangle 1208">
              <a:extLst>
                <a:ext uri="{FF2B5EF4-FFF2-40B4-BE49-F238E27FC236}">
                  <a16:creationId xmlns:a16="http://schemas.microsoft.com/office/drawing/2014/main" id="{0B3F095C-147B-40DA-B216-4CE9ABC51E27}"/>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0" name="Right Triangle 1209">
              <a:extLst>
                <a:ext uri="{FF2B5EF4-FFF2-40B4-BE49-F238E27FC236}">
                  <a16:creationId xmlns:a16="http://schemas.microsoft.com/office/drawing/2014/main" id="{EAADECC5-5FB3-437B-A9D5-3040D37E155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1" name="Right Triangle 1210">
              <a:extLst>
                <a:ext uri="{FF2B5EF4-FFF2-40B4-BE49-F238E27FC236}">
                  <a16:creationId xmlns:a16="http://schemas.microsoft.com/office/drawing/2014/main" id="{527B9344-90BF-4E2D-AA21-FF858CBD8B19}"/>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2" name="Right Triangle 1211">
              <a:extLst>
                <a:ext uri="{FF2B5EF4-FFF2-40B4-BE49-F238E27FC236}">
                  <a16:creationId xmlns:a16="http://schemas.microsoft.com/office/drawing/2014/main" id="{7B7BE535-DC23-4788-AF7D-AD08C73C54A8}"/>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13" name="Right Triangle 1212">
              <a:extLst>
                <a:ext uri="{FF2B5EF4-FFF2-40B4-BE49-F238E27FC236}">
                  <a16:creationId xmlns:a16="http://schemas.microsoft.com/office/drawing/2014/main" id="{122FC8A4-AA5B-4DD1-9AF3-25A3F664F6A7}"/>
                </a:ext>
              </a:extLst>
            </p:cNvPr>
            <p:cNvSpPr/>
            <p:nvPr/>
          </p:nvSpPr>
          <p:spPr bwMode="gray">
            <a:xfrm rot="10800000" flipH="1">
              <a:off x="5814360" y="-2220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nvGrpSpPr>
          <p:cNvPr id="537" name="Group 536">
            <a:extLst>
              <a:ext uri="{FF2B5EF4-FFF2-40B4-BE49-F238E27FC236}">
                <a16:creationId xmlns:a16="http://schemas.microsoft.com/office/drawing/2014/main" id="{2BFD5E10-CDE1-41B1-8EAE-E200B19BA8E7}"/>
              </a:ext>
            </a:extLst>
          </p:cNvPr>
          <p:cNvGrpSpPr/>
          <p:nvPr/>
        </p:nvGrpSpPr>
        <p:grpSpPr bwMode="gray">
          <a:xfrm>
            <a:off x="-3444" y="-27163"/>
            <a:ext cx="4854360" cy="6793723"/>
            <a:chOff x="7741658" y="0"/>
            <a:chExt cx="4839033" cy="6774037"/>
          </a:xfrm>
        </p:grpSpPr>
        <p:sp>
          <p:nvSpPr>
            <p:cNvPr id="538" name="TextBox 537">
              <a:extLst>
                <a:ext uri="{FF2B5EF4-FFF2-40B4-BE49-F238E27FC236}">
                  <a16:creationId xmlns:a16="http://schemas.microsoft.com/office/drawing/2014/main" id="{56E6A3C1-2684-4951-9DAF-A6F54824FF3C}"/>
                </a:ext>
              </a:extLst>
            </p:cNvPr>
            <p:cNvSpPr txBox="1"/>
            <p:nvPr/>
          </p:nvSpPr>
          <p:spPr bwMode="gray">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dirty="0">
                <a:latin typeface="+mj-lt"/>
              </a:endParaRPr>
            </a:p>
          </p:txBody>
        </p:sp>
        <p:sp>
          <p:nvSpPr>
            <p:cNvPr id="552" name="Rectangle 551">
              <a:extLst>
                <a:ext uri="{FF2B5EF4-FFF2-40B4-BE49-F238E27FC236}">
                  <a16:creationId xmlns:a16="http://schemas.microsoft.com/office/drawing/2014/main" id="{6733CA49-70E7-45DC-95C4-D2B51A69DBFA}"/>
                </a:ext>
              </a:extLst>
            </p:cNvPr>
            <p:cNvSpPr/>
            <p:nvPr/>
          </p:nvSpPr>
          <p:spPr bwMode="gray">
            <a:xfrm>
              <a:off x="7741658" y="1"/>
              <a:ext cx="4835590" cy="6774036"/>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pPr>
              <a:endParaRPr kumimoji="0" lang="en-US" sz="1800" b="0" i="0" u="none" strike="noStrike" kern="0" cap="none" spc="0" normalizeH="0" baseline="0" dirty="0">
                <a:ln>
                  <a:noFill/>
                </a:ln>
                <a:solidFill>
                  <a:prstClr val="white"/>
                </a:solidFill>
                <a:effectLst/>
                <a:uLnTx/>
                <a:uFillTx/>
                <a:latin typeface="Verdana"/>
              </a:endParaRPr>
            </a:p>
          </p:txBody>
        </p:sp>
        <p:sp>
          <p:nvSpPr>
            <p:cNvPr id="564" name="Right Triangle 563">
              <a:extLst>
                <a:ext uri="{FF2B5EF4-FFF2-40B4-BE49-F238E27FC236}">
                  <a16:creationId xmlns:a16="http://schemas.microsoft.com/office/drawing/2014/main" id="{8E43B665-8807-489B-8F6A-6922F4DED471}"/>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76" name="Right Triangle 575">
              <a:extLst>
                <a:ext uri="{FF2B5EF4-FFF2-40B4-BE49-F238E27FC236}">
                  <a16:creationId xmlns:a16="http://schemas.microsoft.com/office/drawing/2014/main" id="{1ADAF945-83BF-4BD7-8649-2AE354DF9A34}"/>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589" name="Right Triangle 588">
              <a:extLst>
                <a:ext uri="{FF2B5EF4-FFF2-40B4-BE49-F238E27FC236}">
                  <a16:creationId xmlns:a16="http://schemas.microsoft.com/office/drawing/2014/main" id="{23917272-3942-4C8B-AB7B-FD6B718E5F32}"/>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01" name="Right Triangle 600">
              <a:extLst>
                <a:ext uri="{FF2B5EF4-FFF2-40B4-BE49-F238E27FC236}">
                  <a16:creationId xmlns:a16="http://schemas.microsoft.com/office/drawing/2014/main" id="{CC39CDF1-4715-4B96-B9B0-3B74A3E8F9E0}"/>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14" name="Right Triangle 613">
              <a:extLst>
                <a:ext uri="{FF2B5EF4-FFF2-40B4-BE49-F238E27FC236}">
                  <a16:creationId xmlns:a16="http://schemas.microsoft.com/office/drawing/2014/main" id="{15794128-E1B0-4812-965B-D6DDCC659FFA}"/>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23" name="Right Triangle 622">
              <a:extLst>
                <a:ext uri="{FF2B5EF4-FFF2-40B4-BE49-F238E27FC236}">
                  <a16:creationId xmlns:a16="http://schemas.microsoft.com/office/drawing/2014/main" id="{C833C83D-33DD-44E8-A825-842E30519072}"/>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6" name="Right Triangle 635">
              <a:extLst>
                <a:ext uri="{FF2B5EF4-FFF2-40B4-BE49-F238E27FC236}">
                  <a16:creationId xmlns:a16="http://schemas.microsoft.com/office/drawing/2014/main" id="{7469EA5F-C5E4-4A65-9723-B5DB01E466E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37" name="Right Triangle 636">
              <a:extLst>
                <a:ext uri="{FF2B5EF4-FFF2-40B4-BE49-F238E27FC236}">
                  <a16:creationId xmlns:a16="http://schemas.microsoft.com/office/drawing/2014/main" id="{84056FFF-F7D6-401F-B287-34F379343EC7}"/>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51" name="Right Triangle 650">
              <a:extLst>
                <a:ext uri="{FF2B5EF4-FFF2-40B4-BE49-F238E27FC236}">
                  <a16:creationId xmlns:a16="http://schemas.microsoft.com/office/drawing/2014/main" id="{DE7FCE93-6C38-4B5C-9BA7-1DBBCFB7070E}"/>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63" name="Right Triangle 662">
              <a:extLst>
                <a:ext uri="{FF2B5EF4-FFF2-40B4-BE49-F238E27FC236}">
                  <a16:creationId xmlns:a16="http://schemas.microsoft.com/office/drawing/2014/main" id="{CC9725E5-2554-4231-9B46-EBFA27986AF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75" name="Right Triangle 674">
              <a:extLst>
                <a:ext uri="{FF2B5EF4-FFF2-40B4-BE49-F238E27FC236}">
                  <a16:creationId xmlns:a16="http://schemas.microsoft.com/office/drawing/2014/main" id="{4C77F57B-0DDD-4459-81E1-4AD9C0329854}"/>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688" name="Right Triangle 687">
              <a:extLst>
                <a:ext uri="{FF2B5EF4-FFF2-40B4-BE49-F238E27FC236}">
                  <a16:creationId xmlns:a16="http://schemas.microsoft.com/office/drawing/2014/main" id="{86CF6C92-029A-462F-9C85-DCF82427795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00" name="Right Triangle 699">
              <a:extLst>
                <a:ext uri="{FF2B5EF4-FFF2-40B4-BE49-F238E27FC236}">
                  <a16:creationId xmlns:a16="http://schemas.microsoft.com/office/drawing/2014/main" id="{3D767A94-5771-4DD8-90BC-79CE8A72C61F}"/>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13" name="Right Triangle 712">
              <a:extLst>
                <a:ext uri="{FF2B5EF4-FFF2-40B4-BE49-F238E27FC236}">
                  <a16:creationId xmlns:a16="http://schemas.microsoft.com/office/drawing/2014/main" id="{9C450089-4393-4E01-B03E-923ADFC7DB0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22" name="Right Triangle 721">
              <a:extLst>
                <a:ext uri="{FF2B5EF4-FFF2-40B4-BE49-F238E27FC236}">
                  <a16:creationId xmlns:a16="http://schemas.microsoft.com/office/drawing/2014/main" id="{C2F9DFFF-F0C5-4FFD-8433-7B0CA0F8FA84}"/>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5" name="Right Triangle 734">
              <a:extLst>
                <a:ext uri="{FF2B5EF4-FFF2-40B4-BE49-F238E27FC236}">
                  <a16:creationId xmlns:a16="http://schemas.microsoft.com/office/drawing/2014/main" id="{B1FDA982-2DCE-4824-8098-8FC4A533C106}"/>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36" name="Right Triangle 735">
              <a:extLst>
                <a:ext uri="{FF2B5EF4-FFF2-40B4-BE49-F238E27FC236}">
                  <a16:creationId xmlns:a16="http://schemas.microsoft.com/office/drawing/2014/main" id="{4D97E87E-CAC1-41D8-B5CD-3A938AF59576}"/>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50" name="Right Triangle 749">
              <a:extLst>
                <a:ext uri="{FF2B5EF4-FFF2-40B4-BE49-F238E27FC236}">
                  <a16:creationId xmlns:a16="http://schemas.microsoft.com/office/drawing/2014/main" id="{5D7A3A12-6DC8-4577-BC67-55A515CE6F0B}"/>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62" name="Right Triangle 761">
              <a:extLst>
                <a:ext uri="{FF2B5EF4-FFF2-40B4-BE49-F238E27FC236}">
                  <a16:creationId xmlns:a16="http://schemas.microsoft.com/office/drawing/2014/main" id="{486E58FC-0CE6-400F-AF29-13F51B79D82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74" name="Right Triangle 773">
              <a:extLst>
                <a:ext uri="{FF2B5EF4-FFF2-40B4-BE49-F238E27FC236}">
                  <a16:creationId xmlns:a16="http://schemas.microsoft.com/office/drawing/2014/main" id="{5A02261E-A733-4433-806F-FA79D56835DB}"/>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87" name="Right Triangle 786">
              <a:extLst>
                <a:ext uri="{FF2B5EF4-FFF2-40B4-BE49-F238E27FC236}">
                  <a16:creationId xmlns:a16="http://schemas.microsoft.com/office/drawing/2014/main" id="{56BD73FE-2BCD-4B4E-9F4C-1C84D45A821D}"/>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799" name="Right Triangle 798">
              <a:extLst>
                <a:ext uri="{FF2B5EF4-FFF2-40B4-BE49-F238E27FC236}">
                  <a16:creationId xmlns:a16="http://schemas.microsoft.com/office/drawing/2014/main" id="{F1F85BC1-85A5-4DB5-A273-D3D4086BBA3B}"/>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12" name="Right Triangle 811">
              <a:extLst>
                <a:ext uri="{FF2B5EF4-FFF2-40B4-BE49-F238E27FC236}">
                  <a16:creationId xmlns:a16="http://schemas.microsoft.com/office/drawing/2014/main" id="{D9933762-B98F-4131-B649-F529A861786F}"/>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4" name="Right Triangle 833">
              <a:extLst>
                <a:ext uri="{FF2B5EF4-FFF2-40B4-BE49-F238E27FC236}">
                  <a16:creationId xmlns:a16="http://schemas.microsoft.com/office/drawing/2014/main" id="{129E2BD4-030B-4BC7-B01A-723B9D331FD1}"/>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35" name="Right Triangle 834">
              <a:extLst>
                <a:ext uri="{FF2B5EF4-FFF2-40B4-BE49-F238E27FC236}">
                  <a16:creationId xmlns:a16="http://schemas.microsoft.com/office/drawing/2014/main" id="{343E658E-CCA0-416B-B85D-1ECA360DFED0}"/>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1" name="Right Triangle 860">
              <a:extLst>
                <a:ext uri="{FF2B5EF4-FFF2-40B4-BE49-F238E27FC236}">
                  <a16:creationId xmlns:a16="http://schemas.microsoft.com/office/drawing/2014/main" id="{4C58AEB9-A7E5-47F8-8728-BF57EA889636}"/>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2" name="Right Triangle 861">
              <a:extLst>
                <a:ext uri="{FF2B5EF4-FFF2-40B4-BE49-F238E27FC236}">
                  <a16:creationId xmlns:a16="http://schemas.microsoft.com/office/drawing/2014/main" id="{DE4B37D4-6C84-46B5-9A65-95DC4ED3C3A2}"/>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4" name="Right Triangle 863">
              <a:extLst>
                <a:ext uri="{FF2B5EF4-FFF2-40B4-BE49-F238E27FC236}">
                  <a16:creationId xmlns:a16="http://schemas.microsoft.com/office/drawing/2014/main" id="{74E3A82A-F2CD-481F-A235-C5BC0B30502C}"/>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5" name="Right Triangle 864">
              <a:extLst>
                <a:ext uri="{FF2B5EF4-FFF2-40B4-BE49-F238E27FC236}">
                  <a16:creationId xmlns:a16="http://schemas.microsoft.com/office/drawing/2014/main" id="{B6B44139-B951-4E98-85B4-F44B0C95CAFE}"/>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6" name="Right Triangle 865">
              <a:extLst>
                <a:ext uri="{FF2B5EF4-FFF2-40B4-BE49-F238E27FC236}">
                  <a16:creationId xmlns:a16="http://schemas.microsoft.com/office/drawing/2014/main" id="{46A0E742-0584-43DD-9EDD-F7DDD35872C2}"/>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7" name="Right Triangle 866">
              <a:extLst>
                <a:ext uri="{FF2B5EF4-FFF2-40B4-BE49-F238E27FC236}">
                  <a16:creationId xmlns:a16="http://schemas.microsoft.com/office/drawing/2014/main" id="{D9F15669-4B52-44FC-B79C-CCD6BBC174E0}"/>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8" name="Right Triangle 867">
              <a:extLst>
                <a:ext uri="{FF2B5EF4-FFF2-40B4-BE49-F238E27FC236}">
                  <a16:creationId xmlns:a16="http://schemas.microsoft.com/office/drawing/2014/main" id="{488E0829-5F98-4E99-BABD-5EC33F17366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69" name="Right Triangle 868">
              <a:extLst>
                <a:ext uri="{FF2B5EF4-FFF2-40B4-BE49-F238E27FC236}">
                  <a16:creationId xmlns:a16="http://schemas.microsoft.com/office/drawing/2014/main" id="{3C1E2CFF-5714-467A-A9C8-6A945EDD32DD}"/>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0" name="Right Triangle 869">
              <a:extLst>
                <a:ext uri="{FF2B5EF4-FFF2-40B4-BE49-F238E27FC236}">
                  <a16:creationId xmlns:a16="http://schemas.microsoft.com/office/drawing/2014/main" id="{8C89C430-E1B0-4D99-B3D6-465673368D1B}"/>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1" name="Right Triangle 870">
              <a:extLst>
                <a:ext uri="{FF2B5EF4-FFF2-40B4-BE49-F238E27FC236}">
                  <a16:creationId xmlns:a16="http://schemas.microsoft.com/office/drawing/2014/main" id="{7C1CF9A6-E91E-4D7C-B384-CE4B1D8F5742}"/>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3" name="Right Triangle 872">
              <a:extLst>
                <a:ext uri="{FF2B5EF4-FFF2-40B4-BE49-F238E27FC236}">
                  <a16:creationId xmlns:a16="http://schemas.microsoft.com/office/drawing/2014/main" id="{068F91EC-4665-423C-8167-AD57B9F41A87}"/>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4" name="Right Triangle 873">
              <a:extLst>
                <a:ext uri="{FF2B5EF4-FFF2-40B4-BE49-F238E27FC236}">
                  <a16:creationId xmlns:a16="http://schemas.microsoft.com/office/drawing/2014/main" id="{C95D7B2D-B645-4D9F-B933-622E892964BA}"/>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5" name="Right Triangle 874">
              <a:extLst>
                <a:ext uri="{FF2B5EF4-FFF2-40B4-BE49-F238E27FC236}">
                  <a16:creationId xmlns:a16="http://schemas.microsoft.com/office/drawing/2014/main" id="{45522A93-8C3B-4BF4-8183-C206389D74B8}"/>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6" name="Right Triangle 875">
              <a:extLst>
                <a:ext uri="{FF2B5EF4-FFF2-40B4-BE49-F238E27FC236}">
                  <a16:creationId xmlns:a16="http://schemas.microsoft.com/office/drawing/2014/main" id="{BF73F479-DC96-4477-BF47-75820FDDE1FF}"/>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7" name="Right Triangle 876">
              <a:extLst>
                <a:ext uri="{FF2B5EF4-FFF2-40B4-BE49-F238E27FC236}">
                  <a16:creationId xmlns:a16="http://schemas.microsoft.com/office/drawing/2014/main" id="{67FA05C8-89FA-4554-82DE-325D1A828273}"/>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8" name="Right Triangle 877">
              <a:extLst>
                <a:ext uri="{FF2B5EF4-FFF2-40B4-BE49-F238E27FC236}">
                  <a16:creationId xmlns:a16="http://schemas.microsoft.com/office/drawing/2014/main" id="{6808AAD1-C3CC-4F2A-BFCE-96A7139D8F2C}"/>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79" name="Right Triangle 878">
              <a:extLst>
                <a:ext uri="{FF2B5EF4-FFF2-40B4-BE49-F238E27FC236}">
                  <a16:creationId xmlns:a16="http://schemas.microsoft.com/office/drawing/2014/main" id="{CB86DAB8-68F3-4510-81F0-F21F33E27E36}"/>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0" name="Right Triangle 879">
              <a:extLst>
                <a:ext uri="{FF2B5EF4-FFF2-40B4-BE49-F238E27FC236}">
                  <a16:creationId xmlns:a16="http://schemas.microsoft.com/office/drawing/2014/main" id="{E091B80E-6271-409B-A1D4-0F5A40F4AC0F}"/>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1" name="Right Triangle 880">
              <a:extLst>
                <a:ext uri="{FF2B5EF4-FFF2-40B4-BE49-F238E27FC236}">
                  <a16:creationId xmlns:a16="http://schemas.microsoft.com/office/drawing/2014/main" id="{E290BD88-F609-4A61-A1F8-985447E1923D}"/>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2" name="Right Triangle 881">
              <a:extLst>
                <a:ext uri="{FF2B5EF4-FFF2-40B4-BE49-F238E27FC236}">
                  <a16:creationId xmlns:a16="http://schemas.microsoft.com/office/drawing/2014/main" id="{29822025-B1D8-406D-BC93-6FA0E0111B11}"/>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3" name="Right Triangle 882">
              <a:extLst>
                <a:ext uri="{FF2B5EF4-FFF2-40B4-BE49-F238E27FC236}">
                  <a16:creationId xmlns:a16="http://schemas.microsoft.com/office/drawing/2014/main" id="{0BC81A6D-1054-4022-A365-A5263BA24525}"/>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4" name="Right Triangle 883">
              <a:extLst>
                <a:ext uri="{FF2B5EF4-FFF2-40B4-BE49-F238E27FC236}">
                  <a16:creationId xmlns:a16="http://schemas.microsoft.com/office/drawing/2014/main" id="{6B2A94C9-1ECC-4BB3-BA1E-87643A58442E}"/>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5" name="Right Triangle 884">
              <a:extLst>
                <a:ext uri="{FF2B5EF4-FFF2-40B4-BE49-F238E27FC236}">
                  <a16:creationId xmlns:a16="http://schemas.microsoft.com/office/drawing/2014/main" id="{55BD7130-5C31-4F06-B9A3-2E8EB3E817F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6" name="Right Triangle 885">
              <a:extLst>
                <a:ext uri="{FF2B5EF4-FFF2-40B4-BE49-F238E27FC236}">
                  <a16:creationId xmlns:a16="http://schemas.microsoft.com/office/drawing/2014/main" id="{AE516B01-2353-4C43-BE64-FF39CD281A3B}"/>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7" name="Right Triangle 886">
              <a:extLst>
                <a:ext uri="{FF2B5EF4-FFF2-40B4-BE49-F238E27FC236}">
                  <a16:creationId xmlns:a16="http://schemas.microsoft.com/office/drawing/2014/main" id="{C614D047-0EAA-42B6-9BAA-EEC7BF05580D}"/>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8" name="Right Triangle 887">
              <a:extLst>
                <a:ext uri="{FF2B5EF4-FFF2-40B4-BE49-F238E27FC236}">
                  <a16:creationId xmlns:a16="http://schemas.microsoft.com/office/drawing/2014/main" id="{86D65FF7-F403-4049-9C8D-3E2EE87888D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89" name="Right Triangle 888">
              <a:extLst>
                <a:ext uri="{FF2B5EF4-FFF2-40B4-BE49-F238E27FC236}">
                  <a16:creationId xmlns:a16="http://schemas.microsoft.com/office/drawing/2014/main" id="{77760CDE-8725-47B3-ABB5-19CE25C67035}"/>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0" name="Right Triangle 889">
              <a:extLst>
                <a:ext uri="{FF2B5EF4-FFF2-40B4-BE49-F238E27FC236}">
                  <a16:creationId xmlns:a16="http://schemas.microsoft.com/office/drawing/2014/main" id="{9CF98F79-B290-45A8-8592-2DAFBB27BAC3}"/>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1" name="Right Triangle 890">
              <a:extLst>
                <a:ext uri="{FF2B5EF4-FFF2-40B4-BE49-F238E27FC236}">
                  <a16:creationId xmlns:a16="http://schemas.microsoft.com/office/drawing/2014/main" id="{C5A7CCE6-5F35-4CD5-BA9F-86D4516A901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2" name="Right Triangle 891">
              <a:extLst>
                <a:ext uri="{FF2B5EF4-FFF2-40B4-BE49-F238E27FC236}">
                  <a16:creationId xmlns:a16="http://schemas.microsoft.com/office/drawing/2014/main" id="{FFD224FE-E532-46E5-83AA-BA83E952CC38}"/>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3" name="Right Triangle 892">
              <a:extLst>
                <a:ext uri="{FF2B5EF4-FFF2-40B4-BE49-F238E27FC236}">
                  <a16:creationId xmlns:a16="http://schemas.microsoft.com/office/drawing/2014/main" id="{06879B46-7A07-4F37-A3BB-196049244077}"/>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4" name="Right Triangle 893">
              <a:extLst>
                <a:ext uri="{FF2B5EF4-FFF2-40B4-BE49-F238E27FC236}">
                  <a16:creationId xmlns:a16="http://schemas.microsoft.com/office/drawing/2014/main" id="{CA13223A-4675-410F-BAE6-08DCEE5C8403}"/>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5" name="Right Triangle 894">
              <a:extLst>
                <a:ext uri="{FF2B5EF4-FFF2-40B4-BE49-F238E27FC236}">
                  <a16:creationId xmlns:a16="http://schemas.microsoft.com/office/drawing/2014/main" id="{24DED9E6-8ACF-470B-A6D1-E69A595B8E49}"/>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6" name="Right Triangle 895">
              <a:extLst>
                <a:ext uri="{FF2B5EF4-FFF2-40B4-BE49-F238E27FC236}">
                  <a16:creationId xmlns:a16="http://schemas.microsoft.com/office/drawing/2014/main" id="{613BEF53-211F-443A-A684-330C6E0550F8}"/>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7" name="Right Triangle 896">
              <a:extLst>
                <a:ext uri="{FF2B5EF4-FFF2-40B4-BE49-F238E27FC236}">
                  <a16:creationId xmlns:a16="http://schemas.microsoft.com/office/drawing/2014/main" id="{9AB441EF-6D14-464D-B671-4198D86C6068}"/>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8" name="Right Triangle 897">
              <a:extLst>
                <a:ext uri="{FF2B5EF4-FFF2-40B4-BE49-F238E27FC236}">
                  <a16:creationId xmlns:a16="http://schemas.microsoft.com/office/drawing/2014/main" id="{6A6ED8C4-E72F-42BA-A8BA-01FA31A1512C}"/>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899" name="Right Triangle 898">
              <a:extLst>
                <a:ext uri="{FF2B5EF4-FFF2-40B4-BE49-F238E27FC236}">
                  <a16:creationId xmlns:a16="http://schemas.microsoft.com/office/drawing/2014/main" id="{81C07A5A-A1B6-40E0-932A-55B148D8D82E}"/>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0" name="Right Triangle 899">
              <a:extLst>
                <a:ext uri="{FF2B5EF4-FFF2-40B4-BE49-F238E27FC236}">
                  <a16:creationId xmlns:a16="http://schemas.microsoft.com/office/drawing/2014/main" id="{D1520DF9-546C-48DF-BA1C-CD5CFABFF273}"/>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1" name="Right Triangle 900">
              <a:extLst>
                <a:ext uri="{FF2B5EF4-FFF2-40B4-BE49-F238E27FC236}">
                  <a16:creationId xmlns:a16="http://schemas.microsoft.com/office/drawing/2014/main" id="{0A35FA5A-22D3-4C28-9CCA-B9F48A692ABF}"/>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2" name="Right Triangle 901">
              <a:extLst>
                <a:ext uri="{FF2B5EF4-FFF2-40B4-BE49-F238E27FC236}">
                  <a16:creationId xmlns:a16="http://schemas.microsoft.com/office/drawing/2014/main" id="{274A35CB-3FAC-479B-A3A7-A457AE7798F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3" name="Right Triangle 902">
              <a:extLst>
                <a:ext uri="{FF2B5EF4-FFF2-40B4-BE49-F238E27FC236}">
                  <a16:creationId xmlns:a16="http://schemas.microsoft.com/office/drawing/2014/main" id="{7D5E6185-446C-4472-B15C-D81E0A31ED3B}"/>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4" name="Right Triangle 903">
              <a:extLst>
                <a:ext uri="{FF2B5EF4-FFF2-40B4-BE49-F238E27FC236}">
                  <a16:creationId xmlns:a16="http://schemas.microsoft.com/office/drawing/2014/main" id="{2B4136F9-2134-44C0-BF32-C2E0115DB647}"/>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5" name="Right Triangle 904">
              <a:extLst>
                <a:ext uri="{FF2B5EF4-FFF2-40B4-BE49-F238E27FC236}">
                  <a16:creationId xmlns:a16="http://schemas.microsoft.com/office/drawing/2014/main" id="{05C59E53-31AA-4B0C-AED9-FA3CE036063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6" name="Right Triangle 905">
              <a:extLst>
                <a:ext uri="{FF2B5EF4-FFF2-40B4-BE49-F238E27FC236}">
                  <a16:creationId xmlns:a16="http://schemas.microsoft.com/office/drawing/2014/main" id="{B8AEA697-89A1-4166-AD92-0289E2BE7E22}"/>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7" name="Right Triangle 906">
              <a:extLst>
                <a:ext uri="{FF2B5EF4-FFF2-40B4-BE49-F238E27FC236}">
                  <a16:creationId xmlns:a16="http://schemas.microsoft.com/office/drawing/2014/main" id="{11479DB1-E984-4E84-90E4-21D91061D2A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8" name="Right Triangle 907">
              <a:extLst>
                <a:ext uri="{FF2B5EF4-FFF2-40B4-BE49-F238E27FC236}">
                  <a16:creationId xmlns:a16="http://schemas.microsoft.com/office/drawing/2014/main" id="{06C8B5D1-DA5A-4174-A618-A070B8D2A27C}"/>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09" name="Right Triangle 908">
              <a:extLst>
                <a:ext uri="{FF2B5EF4-FFF2-40B4-BE49-F238E27FC236}">
                  <a16:creationId xmlns:a16="http://schemas.microsoft.com/office/drawing/2014/main" id="{440BBF95-4E4A-4168-B6FC-262C0C2915E0}"/>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0" name="Right Triangle 909">
              <a:extLst>
                <a:ext uri="{FF2B5EF4-FFF2-40B4-BE49-F238E27FC236}">
                  <a16:creationId xmlns:a16="http://schemas.microsoft.com/office/drawing/2014/main" id="{1101E7C8-FF11-4FF1-BD7F-A8FAC5704196}"/>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1" name="Right Triangle 910">
              <a:extLst>
                <a:ext uri="{FF2B5EF4-FFF2-40B4-BE49-F238E27FC236}">
                  <a16:creationId xmlns:a16="http://schemas.microsoft.com/office/drawing/2014/main" id="{CAA96AD4-2E6E-4A94-AD25-2328F56B31F9}"/>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2" name="Right Triangle 911">
              <a:extLst>
                <a:ext uri="{FF2B5EF4-FFF2-40B4-BE49-F238E27FC236}">
                  <a16:creationId xmlns:a16="http://schemas.microsoft.com/office/drawing/2014/main" id="{845B3953-9FBC-44E0-99E5-1AB7944A35F5}"/>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3" name="Right Triangle 912">
              <a:extLst>
                <a:ext uri="{FF2B5EF4-FFF2-40B4-BE49-F238E27FC236}">
                  <a16:creationId xmlns:a16="http://schemas.microsoft.com/office/drawing/2014/main" id="{3C28ECB1-EB8C-43B6-AB01-FDC3140CAD57}"/>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4" name="Right Triangle 913">
              <a:extLst>
                <a:ext uri="{FF2B5EF4-FFF2-40B4-BE49-F238E27FC236}">
                  <a16:creationId xmlns:a16="http://schemas.microsoft.com/office/drawing/2014/main" id="{9C9E657B-5B18-48DC-B9BB-185A09305CC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5" name="Right Triangle 914">
              <a:extLst>
                <a:ext uri="{FF2B5EF4-FFF2-40B4-BE49-F238E27FC236}">
                  <a16:creationId xmlns:a16="http://schemas.microsoft.com/office/drawing/2014/main" id="{2BB2A6D2-CD16-4C74-B568-7CF3D491BA12}"/>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6" name="Right Triangle 915">
              <a:extLst>
                <a:ext uri="{FF2B5EF4-FFF2-40B4-BE49-F238E27FC236}">
                  <a16:creationId xmlns:a16="http://schemas.microsoft.com/office/drawing/2014/main" id="{52400F0F-FDDC-4D0F-848A-077F53482BAC}"/>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7" name="Right Triangle 916">
              <a:extLst>
                <a:ext uri="{FF2B5EF4-FFF2-40B4-BE49-F238E27FC236}">
                  <a16:creationId xmlns:a16="http://schemas.microsoft.com/office/drawing/2014/main" id="{EC0C20FB-9A1B-44DD-98C7-74310E48842F}"/>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8" name="Right Triangle 917">
              <a:extLst>
                <a:ext uri="{FF2B5EF4-FFF2-40B4-BE49-F238E27FC236}">
                  <a16:creationId xmlns:a16="http://schemas.microsoft.com/office/drawing/2014/main" id="{F4A6469D-4D3B-4773-B340-36F043E4302A}"/>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19" name="Right Triangle 918">
              <a:extLst>
                <a:ext uri="{FF2B5EF4-FFF2-40B4-BE49-F238E27FC236}">
                  <a16:creationId xmlns:a16="http://schemas.microsoft.com/office/drawing/2014/main" id="{F74DC442-4DD4-44D9-AD51-9EF7E8587C4C}"/>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0" name="Right Triangle 919">
              <a:extLst>
                <a:ext uri="{FF2B5EF4-FFF2-40B4-BE49-F238E27FC236}">
                  <a16:creationId xmlns:a16="http://schemas.microsoft.com/office/drawing/2014/main" id="{A6DDD7C3-503C-4BFD-AEED-20DDA89947BA}"/>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1" name="Right Triangle 920">
              <a:extLst>
                <a:ext uri="{FF2B5EF4-FFF2-40B4-BE49-F238E27FC236}">
                  <a16:creationId xmlns:a16="http://schemas.microsoft.com/office/drawing/2014/main" id="{EEBB37E6-5838-4AF5-BEA2-D656C3D395C0}"/>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2" name="Right Triangle 921">
              <a:extLst>
                <a:ext uri="{FF2B5EF4-FFF2-40B4-BE49-F238E27FC236}">
                  <a16:creationId xmlns:a16="http://schemas.microsoft.com/office/drawing/2014/main" id="{8B410E72-3A92-4C6C-B3FA-2ACCB40B880C}"/>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3" name="Right Triangle 922">
              <a:extLst>
                <a:ext uri="{FF2B5EF4-FFF2-40B4-BE49-F238E27FC236}">
                  <a16:creationId xmlns:a16="http://schemas.microsoft.com/office/drawing/2014/main" id="{42532CBA-0E6B-4389-BCEB-D69648647C72}"/>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4" name="Right Triangle 923">
              <a:extLst>
                <a:ext uri="{FF2B5EF4-FFF2-40B4-BE49-F238E27FC236}">
                  <a16:creationId xmlns:a16="http://schemas.microsoft.com/office/drawing/2014/main" id="{2CD20A8A-5045-4927-A570-A162FB82B5C5}"/>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5" name="Right Triangle 924">
              <a:extLst>
                <a:ext uri="{FF2B5EF4-FFF2-40B4-BE49-F238E27FC236}">
                  <a16:creationId xmlns:a16="http://schemas.microsoft.com/office/drawing/2014/main" id="{7D816422-7143-46BA-8F62-98E482E23BE7}"/>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6" name="Right Triangle 925">
              <a:extLst>
                <a:ext uri="{FF2B5EF4-FFF2-40B4-BE49-F238E27FC236}">
                  <a16:creationId xmlns:a16="http://schemas.microsoft.com/office/drawing/2014/main" id="{7044EB79-BB10-40CE-ADA1-B2F85F7DACC5}"/>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7" name="Right Triangle 926">
              <a:extLst>
                <a:ext uri="{FF2B5EF4-FFF2-40B4-BE49-F238E27FC236}">
                  <a16:creationId xmlns:a16="http://schemas.microsoft.com/office/drawing/2014/main" id="{970341FA-6B77-4D46-8E20-7216C3354A49}"/>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29" name="Right Triangle 928">
              <a:extLst>
                <a:ext uri="{FF2B5EF4-FFF2-40B4-BE49-F238E27FC236}">
                  <a16:creationId xmlns:a16="http://schemas.microsoft.com/office/drawing/2014/main" id="{2F1F9358-1CE3-4721-99E4-5FC6BBC35C10}"/>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0" name="Right Triangle 929">
              <a:extLst>
                <a:ext uri="{FF2B5EF4-FFF2-40B4-BE49-F238E27FC236}">
                  <a16:creationId xmlns:a16="http://schemas.microsoft.com/office/drawing/2014/main" id="{61A1F995-5B6E-477D-BB2C-20FC36B8BBA0}"/>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1" name="Right Triangle 930">
              <a:extLst>
                <a:ext uri="{FF2B5EF4-FFF2-40B4-BE49-F238E27FC236}">
                  <a16:creationId xmlns:a16="http://schemas.microsoft.com/office/drawing/2014/main" id="{CC0F21AF-0C92-4484-A6D1-D71CD269EABF}"/>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2" name="Right Triangle 931">
              <a:extLst>
                <a:ext uri="{FF2B5EF4-FFF2-40B4-BE49-F238E27FC236}">
                  <a16:creationId xmlns:a16="http://schemas.microsoft.com/office/drawing/2014/main" id="{115B40E0-DF64-427C-BD03-E89F069BDBD9}"/>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3" name="Right Triangle 932">
              <a:extLst>
                <a:ext uri="{FF2B5EF4-FFF2-40B4-BE49-F238E27FC236}">
                  <a16:creationId xmlns:a16="http://schemas.microsoft.com/office/drawing/2014/main" id="{F23DE277-C099-48E5-95D6-7C8F413C6640}"/>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4" name="Right Triangle 933">
              <a:extLst>
                <a:ext uri="{FF2B5EF4-FFF2-40B4-BE49-F238E27FC236}">
                  <a16:creationId xmlns:a16="http://schemas.microsoft.com/office/drawing/2014/main" id="{D2A5CC4F-8BA5-4B27-9FBE-894B9F76BDC5}"/>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5" name="Right Triangle 934">
              <a:extLst>
                <a:ext uri="{FF2B5EF4-FFF2-40B4-BE49-F238E27FC236}">
                  <a16:creationId xmlns:a16="http://schemas.microsoft.com/office/drawing/2014/main" id="{640D5316-ADFF-41BF-8409-55D9EE93D1A8}"/>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6" name="Right Triangle 935">
              <a:extLst>
                <a:ext uri="{FF2B5EF4-FFF2-40B4-BE49-F238E27FC236}">
                  <a16:creationId xmlns:a16="http://schemas.microsoft.com/office/drawing/2014/main" id="{99F591C9-7523-4E5B-8692-0A8AB9B02396}"/>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7" name="Right Triangle 936">
              <a:extLst>
                <a:ext uri="{FF2B5EF4-FFF2-40B4-BE49-F238E27FC236}">
                  <a16:creationId xmlns:a16="http://schemas.microsoft.com/office/drawing/2014/main" id="{FC8F9097-3B21-433D-9B01-2362B0A22C76}"/>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8" name="Right Triangle 937">
              <a:extLst>
                <a:ext uri="{FF2B5EF4-FFF2-40B4-BE49-F238E27FC236}">
                  <a16:creationId xmlns:a16="http://schemas.microsoft.com/office/drawing/2014/main" id="{D89AA906-C864-428C-99CB-B67C312CC48A}"/>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39" name="Right Triangle 938">
              <a:extLst>
                <a:ext uri="{FF2B5EF4-FFF2-40B4-BE49-F238E27FC236}">
                  <a16:creationId xmlns:a16="http://schemas.microsoft.com/office/drawing/2014/main" id="{73C30EAD-1C94-48BD-97F8-8656A69AE149}"/>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0" name="Right Triangle 939">
              <a:extLst>
                <a:ext uri="{FF2B5EF4-FFF2-40B4-BE49-F238E27FC236}">
                  <a16:creationId xmlns:a16="http://schemas.microsoft.com/office/drawing/2014/main" id="{2B9124A0-1B7E-4E3B-96C7-9BF86C1AC80B}"/>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1" name="Right Triangle 940">
              <a:extLst>
                <a:ext uri="{FF2B5EF4-FFF2-40B4-BE49-F238E27FC236}">
                  <a16:creationId xmlns:a16="http://schemas.microsoft.com/office/drawing/2014/main" id="{FE91CCE2-0FFF-45C5-A1B2-7FD732A16D70}"/>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2" name="Right Triangle 941">
              <a:extLst>
                <a:ext uri="{FF2B5EF4-FFF2-40B4-BE49-F238E27FC236}">
                  <a16:creationId xmlns:a16="http://schemas.microsoft.com/office/drawing/2014/main" id="{8B0C61B6-319F-4B31-B053-C60565C3EBB8}"/>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3" name="Right Triangle 942">
              <a:extLst>
                <a:ext uri="{FF2B5EF4-FFF2-40B4-BE49-F238E27FC236}">
                  <a16:creationId xmlns:a16="http://schemas.microsoft.com/office/drawing/2014/main" id="{2903C02E-E935-448A-A380-C5E3684298DB}"/>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4" name="Right Triangle 943">
              <a:extLst>
                <a:ext uri="{FF2B5EF4-FFF2-40B4-BE49-F238E27FC236}">
                  <a16:creationId xmlns:a16="http://schemas.microsoft.com/office/drawing/2014/main" id="{05CC02E5-5ECC-4FC4-A69C-0131987B9DE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5" name="Right Triangle 944">
              <a:extLst>
                <a:ext uri="{FF2B5EF4-FFF2-40B4-BE49-F238E27FC236}">
                  <a16:creationId xmlns:a16="http://schemas.microsoft.com/office/drawing/2014/main" id="{D139E7D1-CEFC-4004-9ECE-F9580C271103}"/>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6" name="Right Triangle 945">
              <a:extLst>
                <a:ext uri="{FF2B5EF4-FFF2-40B4-BE49-F238E27FC236}">
                  <a16:creationId xmlns:a16="http://schemas.microsoft.com/office/drawing/2014/main" id="{820F7315-46DB-40D2-BECF-37BD46C0A2E4}"/>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7" name="Right Triangle 946">
              <a:extLst>
                <a:ext uri="{FF2B5EF4-FFF2-40B4-BE49-F238E27FC236}">
                  <a16:creationId xmlns:a16="http://schemas.microsoft.com/office/drawing/2014/main" id="{B63E5323-8649-4A3B-8572-F66D7355A41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8" name="Right Triangle 947">
              <a:extLst>
                <a:ext uri="{FF2B5EF4-FFF2-40B4-BE49-F238E27FC236}">
                  <a16:creationId xmlns:a16="http://schemas.microsoft.com/office/drawing/2014/main" id="{04AC1FCF-5837-418E-BEA1-13BFC5E93E90}"/>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49" name="Right Triangle 948">
              <a:extLst>
                <a:ext uri="{FF2B5EF4-FFF2-40B4-BE49-F238E27FC236}">
                  <a16:creationId xmlns:a16="http://schemas.microsoft.com/office/drawing/2014/main" id="{041D6D05-0BA7-46A7-BC0B-99590DA569F1}"/>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0" name="Right Triangle 949">
              <a:extLst>
                <a:ext uri="{FF2B5EF4-FFF2-40B4-BE49-F238E27FC236}">
                  <a16:creationId xmlns:a16="http://schemas.microsoft.com/office/drawing/2014/main" id="{BF8BEC91-349C-4D67-B73B-F301B792BD9B}"/>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1" name="Right Triangle 950">
              <a:extLst>
                <a:ext uri="{FF2B5EF4-FFF2-40B4-BE49-F238E27FC236}">
                  <a16:creationId xmlns:a16="http://schemas.microsoft.com/office/drawing/2014/main" id="{ECB859C2-A11A-47E7-AB7F-4CDB861280C4}"/>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2" name="Right Triangle 951">
              <a:extLst>
                <a:ext uri="{FF2B5EF4-FFF2-40B4-BE49-F238E27FC236}">
                  <a16:creationId xmlns:a16="http://schemas.microsoft.com/office/drawing/2014/main" id="{A5159494-F4AE-4B61-A344-9C9047E036BA}"/>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3" name="Right Triangle 952">
              <a:extLst>
                <a:ext uri="{FF2B5EF4-FFF2-40B4-BE49-F238E27FC236}">
                  <a16:creationId xmlns:a16="http://schemas.microsoft.com/office/drawing/2014/main" id="{1F1E6FC2-B952-4C89-ADB0-86497711D0F2}"/>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4" name="Right Triangle 953">
              <a:extLst>
                <a:ext uri="{FF2B5EF4-FFF2-40B4-BE49-F238E27FC236}">
                  <a16:creationId xmlns:a16="http://schemas.microsoft.com/office/drawing/2014/main" id="{D7A6FCB2-C6CD-46FE-B253-8773217BC65B}"/>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5" name="Right Triangle 954">
              <a:extLst>
                <a:ext uri="{FF2B5EF4-FFF2-40B4-BE49-F238E27FC236}">
                  <a16:creationId xmlns:a16="http://schemas.microsoft.com/office/drawing/2014/main" id="{149C0FE2-7E03-41E8-9BD0-FCFDA0DDA874}"/>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6" name="Right Triangle 955">
              <a:extLst>
                <a:ext uri="{FF2B5EF4-FFF2-40B4-BE49-F238E27FC236}">
                  <a16:creationId xmlns:a16="http://schemas.microsoft.com/office/drawing/2014/main" id="{D5FA232C-50AC-4D3F-9DA3-BA4FF38A8C9F}"/>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7" name="Right Triangle 956">
              <a:extLst>
                <a:ext uri="{FF2B5EF4-FFF2-40B4-BE49-F238E27FC236}">
                  <a16:creationId xmlns:a16="http://schemas.microsoft.com/office/drawing/2014/main" id="{717F3E84-9E79-4104-B958-69A58FAEB9B1}"/>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8" name="Right Triangle 957">
              <a:extLst>
                <a:ext uri="{FF2B5EF4-FFF2-40B4-BE49-F238E27FC236}">
                  <a16:creationId xmlns:a16="http://schemas.microsoft.com/office/drawing/2014/main" id="{E0EA0E58-938F-40BB-952B-B19837F2637D}"/>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59" name="Right Triangle 958">
              <a:extLst>
                <a:ext uri="{FF2B5EF4-FFF2-40B4-BE49-F238E27FC236}">
                  <a16:creationId xmlns:a16="http://schemas.microsoft.com/office/drawing/2014/main" id="{413D2B14-7E80-426B-A87C-0EC70FFBDBFF}"/>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0" name="Right Triangle 959">
              <a:extLst>
                <a:ext uri="{FF2B5EF4-FFF2-40B4-BE49-F238E27FC236}">
                  <a16:creationId xmlns:a16="http://schemas.microsoft.com/office/drawing/2014/main" id="{FE0427F5-3D70-4485-97D4-F63F61EC0430}"/>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1" name="Right Triangle 960">
              <a:extLst>
                <a:ext uri="{FF2B5EF4-FFF2-40B4-BE49-F238E27FC236}">
                  <a16:creationId xmlns:a16="http://schemas.microsoft.com/office/drawing/2014/main" id="{26C3D920-7D70-4182-AB2D-D23FB1A27CDA}"/>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2" name="Right Triangle 961">
              <a:extLst>
                <a:ext uri="{FF2B5EF4-FFF2-40B4-BE49-F238E27FC236}">
                  <a16:creationId xmlns:a16="http://schemas.microsoft.com/office/drawing/2014/main" id="{A3D107A6-2CC4-4F1A-9559-55D5F2851446}"/>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3" name="Right Triangle 962">
              <a:extLst>
                <a:ext uri="{FF2B5EF4-FFF2-40B4-BE49-F238E27FC236}">
                  <a16:creationId xmlns:a16="http://schemas.microsoft.com/office/drawing/2014/main" id="{3DDB3F48-AB5C-42EF-B596-5D44C42041D9}"/>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4" name="Right Triangle 963">
              <a:extLst>
                <a:ext uri="{FF2B5EF4-FFF2-40B4-BE49-F238E27FC236}">
                  <a16:creationId xmlns:a16="http://schemas.microsoft.com/office/drawing/2014/main" id="{7982FDE5-886C-4A01-81FD-6D687732F82E}"/>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5" name="Right Triangle 964">
              <a:extLst>
                <a:ext uri="{FF2B5EF4-FFF2-40B4-BE49-F238E27FC236}">
                  <a16:creationId xmlns:a16="http://schemas.microsoft.com/office/drawing/2014/main" id="{CD1CD2B9-B1B9-4E95-A804-9A792D6DDD3D}"/>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6" name="Right Triangle 965">
              <a:extLst>
                <a:ext uri="{FF2B5EF4-FFF2-40B4-BE49-F238E27FC236}">
                  <a16:creationId xmlns:a16="http://schemas.microsoft.com/office/drawing/2014/main" id="{FE10F74B-D77B-40D6-8974-4DB94C7D9EBC}"/>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7" name="Right Triangle 966">
              <a:extLst>
                <a:ext uri="{FF2B5EF4-FFF2-40B4-BE49-F238E27FC236}">
                  <a16:creationId xmlns:a16="http://schemas.microsoft.com/office/drawing/2014/main" id="{22521D6E-B801-4696-BAFE-9255A326E561}"/>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8" name="Right Triangle 967">
              <a:extLst>
                <a:ext uri="{FF2B5EF4-FFF2-40B4-BE49-F238E27FC236}">
                  <a16:creationId xmlns:a16="http://schemas.microsoft.com/office/drawing/2014/main" id="{B9F4B1F0-2D36-4988-8D93-426D6050868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69" name="Right Triangle 968">
              <a:extLst>
                <a:ext uri="{FF2B5EF4-FFF2-40B4-BE49-F238E27FC236}">
                  <a16:creationId xmlns:a16="http://schemas.microsoft.com/office/drawing/2014/main" id="{1E69E603-D83B-41C1-9ABF-13CC87C78255}"/>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0" name="Right Triangle 969">
              <a:extLst>
                <a:ext uri="{FF2B5EF4-FFF2-40B4-BE49-F238E27FC236}">
                  <a16:creationId xmlns:a16="http://schemas.microsoft.com/office/drawing/2014/main" id="{46F6B6E6-BE1F-4257-9B6C-29084E45CCF5}"/>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1" name="Right Triangle 970">
              <a:extLst>
                <a:ext uri="{FF2B5EF4-FFF2-40B4-BE49-F238E27FC236}">
                  <a16:creationId xmlns:a16="http://schemas.microsoft.com/office/drawing/2014/main" id="{F32C4258-2382-4A5E-87FE-2920A0208068}"/>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2" name="Right Triangle 971">
              <a:extLst>
                <a:ext uri="{FF2B5EF4-FFF2-40B4-BE49-F238E27FC236}">
                  <a16:creationId xmlns:a16="http://schemas.microsoft.com/office/drawing/2014/main" id="{7691CAA1-35CD-4DEA-B2F8-4D7075D024B5}"/>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3" name="Right Triangle 972">
              <a:extLst>
                <a:ext uri="{FF2B5EF4-FFF2-40B4-BE49-F238E27FC236}">
                  <a16:creationId xmlns:a16="http://schemas.microsoft.com/office/drawing/2014/main" id="{6AE35B45-E4B9-4A56-808C-3F401E66FF4E}"/>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4" name="Right Triangle 973">
              <a:extLst>
                <a:ext uri="{FF2B5EF4-FFF2-40B4-BE49-F238E27FC236}">
                  <a16:creationId xmlns:a16="http://schemas.microsoft.com/office/drawing/2014/main" id="{0B20D10C-9D40-425A-95B4-CF9B9A27E269}"/>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5" name="Right Triangle 974">
              <a:extLst>
                <a:ext uri="{FF2B5EF4-FFF2-40B4-BE49-F238E27FC236}">
                  <a16:creationId xmlns:a16="http://schemas.microsoft.com/office/drawing/2014/main" id="{53456E2B-9556-479F-95E5-1A11BEE292F2}"/>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6" name="Right Triangle 975">
              <a:extLst>
                <a:ext uri="{FF2B5EF4-FFF2-40B4-BE49-F238E27FC236}">
                  <a16:creationId xmlns:a16="http://schemas.microsoft.com/office/drawing/2014/main" id="{37179DC9-DA24-4661-8CDE-829238E61245}"/>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7" name="Right Triangle 976">
              <a:extLst>
                <a:ext uri="{FF2B5EF4-FFF2-40B4-BE49-F238E27FC236}">
                  <a16:creationId xmlns:a16="http://schemas.microsoft.com/office/drawing/2014/main" id="{82C85D2A-83CB-4EDE-B1CB-C3F718F1616B}"/>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8" name="Right Triangle 977">
              <a:extLst>
                <a:ext uri="{FF2B5EF4-FFF2-40B4-BE49-F238E27FC236}">
                  <a16:creationId xmlns:a16="http://schemas.microsoft.com/office/drawing/2014/main" id="{B669C0FF-3098-4F73-B51E-211E0C137B53}"/>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79" name="Right Triangle 978">
              <a:extLst>
                <a:ext uri="{FF2B5EF4-FFF2-40B4-BE49-F238E27FC236}">
                  <a16:creationId xmlns:a16="http://schemas.microsoft.com/office/drawing/2014/main" id="{3DFDE573-A49E-4FB2-BF57-79F2D0951F7D}"/>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0" name="Right Triangle 979">
              <a:extLst>
                <a:ext uri="{FF2B5EF4-FFF2-40B4-BE49-F238E27FC236}">
                  <a16:creationId xmlns:a16="http://schemas.microsoft.com/office/drawing/2014/main" id="{20D755AD-095F-42A9-BEB5-E8EE2BB32754}"/>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1" name="Right Triangle 980">
              <a:extLst>
                <a:ext uri="{FF2B5EF4-FFF2-40B4-BE49-F238E27FC236}">
                  <a16:creationId xmlns:a16="http://schemas.microsoft.com/office/drawing/2014/main" id="{6101939A-9CD6-4196-8A26-0AF5E1EE6349}"/>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2" name="Right Triangle 981">
              <a:extLst>
                <a:ext uri="{FF2B5EF4-FFF2-40B4-BE49-F238E27FC236}">
                  <a16:creationId xmlns:a16="http://schemas.microsoft.com/office/drawing/2014/main" id="{D8217653-1F40-420C-A6C8-F998C4D2C8B4}"/>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3" name="Right Triangle 982">
              <a:extLst>
                <a:ext uri="{FF2B5EF4-FFF2-40B4-BE49-F238E27FC236}">
                  <a16:creationId xmlns:a16="http://schemas.microsoft.com/office/drawing/2014/main" id="{219A6D25-52E7-4BB0-A611-0880A4E99949}"/>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4" name="Right Triangle 983">
              <a:extLst>
                <a:ext uri="{FF2B5EF4-FFF2-40B4-BE49-F238E27FC236}">
                  <a16:creationId xmlns:a16="http://schemas.microsoft.com/office/drawing/2014/main" id="{86C5D6FB-5879-4077-815A-DFF7CD084233}"/>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5" name="Right Triangle 984">
              <a:extLst>
                <a:ext uri="{FF2B5EF4-FFF2-40B4-BE49-F238E27FC236}">
                  <a16:creationId xmlns:a16="http://schemas.microsoft.com/office/drawing/2014/main" id="{71AB491A-6C62-4B7E-AACF-2A58193D972C}"/>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6" name="Right Triangle 985">
              <a:extLst>
                <a:ext uri="{FF2B5EF4-FFF2-40B4-BE49-F238E27FC236}">
                  <a16:creationId xmlns:a16="http://schemas.microsoft.com/office/drawing/2014/main" id="{6C7214F1-A832-47CA-9BA1-01440D35032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7" name="Right Triangle 986">
              <a:extLst>
                <a:ext uri="{FF2B5EF4-FFF2-40B4-BE49-F238E27FC236}">
                  <a16:creationId xmlns:a16="http://schemas.microsoft.com/office/drawing/2014/main" id="{F03C9DDA-B81A-43AF-98AB-37A040A10868}"/>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8" name="Right Triangle 987">
              <a:extLst>
                <a:ext uri="{FF2B5EF4-FFF2-40B4-BE49-F238E27FC236}">
                  <a16:creationId xmlns:a16="http://schemas.microsoft.com/office/drawing/2014/main" id="{1AA1B570-244C-48D2-9DE5-849CDE78B1FC}"/>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89" name="Right Triangle 988">
              <a:extLst>
                <a:ext uri="{FF2B5EF4-FFF2-40B4-BE49-F238E27FC236}">
                  <a16:creationId xmlns:a16="http://schemas.microsoft.com/office/drawing/2014/main" id="{D1AC8B20-475A-4235-B03A-45472EA1C350}"/>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0" name="Right Triangle 989">
              <a:extLst>
                <a:ext uri="{FF2B5EF4-FFF2-40B4-BE49-F238E27FC236}">
                  <a16:creationId xmlns:a16="http://schemas.microsoft.com/office/drawing/2014/main" id="{CDC9BF14-C211-4C70-8246-F4C2F271C056}"/>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1" name="Right Triangle 990">
              <a:extLst>
                <a:ext uri="{FF2B5EF4-FFF2-40B4-BE49-F238E27FC236}">
                  <a16:creationId xmlns:a16="http://schemas.microsoft.com/office/drawing/2014/main" id="{65050C68-C257-4DED-9DF9-B18E2648FC38}"/>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2" name="Right Triangle 991">
              <a:extLst>
                <a:ext uri="{FF2B5EF4-FFF2-40B4-BE49-F238E27FC236}">
                  <a16:creationId xmlns:a16="http://schemas.microsoft.com/office/drawing/2014/main" id="{1C60248A-816C-4962-BE8E-37BD436D1E50}"/>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3" name="Right Triangle 992">
              <a:extLst>
                <a:ext uri="{FF2B5EF4-FFF2-40B4-BE49-F238E27FC236}">
                  <a16:creationId xmlns:a16="http://schemas.microsoft.com/office/drawing/2014/main" id="{EC9E614F-18A1-4B0F-B35D-5031EC2A7464}"/>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4" name="Right Triangle 993">
              <a:extLst>
                <a:ext uri="{FF2B5EF4-FFF2-40B4-BE49-F238E27FC236}">
                  <a16:creationId xmlns:a16="http://schemas.microsoft.com/office/drawing/2014/main" id="{897AC2A1-264B-4276-9E95-156372EF1364}"/>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5" name="Right Triangle 994">
              <a:extLst>
                <a:ext uri="{FF2B5EF4-FFF2-40B4-BE49-F238E27FC236}">
                  <a16:creationId xmlns:a16="http://schemas.microsoft.com/office/drawing/2014/main" id="{C453D5B8-F6C9-4AF9-9A26-5CC755DD7027}"/>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6" name="Right Triangle 995">
              <a:extLst>
                <a:ext uri="{FF2B5EF4-FFF2-40B4-BE49-F238E27FC236}">
                  <a16:creationId xmlns:a16="http://schemas.microsoft.com/office/drawing/2014/main" id="{5DC7F235-8BAE-4132-8C67-7073D3345CD1}"/>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7" name="Right Triangle 996">
              <a:extLst>
                <a:ext uri="{FF2B5EF4-FFF2-40B4-BE49-F238E27FC236}">
                  <a16:creationId xmlns:a16="http://schemas.microsoft.com/office/drawing/2014/main" id="{3EE6E4C8-D620-40D4-9039-55DC80B61F92}"/>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8" name="Right Triangle 997">
              <a:extLst>
                <a:ext uri="{FF2B5EF4-FFF2-40B4-BE49-F238E27FC236}">
                  <a16:creationId xmlns:a16="http://schemas.microsoft.com/office/drawing/2014/main" id="{5BB48CA8-AA57-41C8-91FC-DFB71BE6AB6E}"/>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999" name="Right Triangle 998">
              <a:extLst>
                <a:ext uri="{FF2B5EF4-FFF2-40B4-BE49-F238E27FC236}">
                  <a16:creationId xmlns:a16="http://schemas.microsoft.com/office/drawing/2014/main" id="{41778C0E-9D17-4FBB-BA93-64FFC5858FD4}"/>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0" name="Right Triangle 999">
              <a:extLst>
                <a:ext uri="{FF2B5EF4-FFF2-40B4-BE49-F238E27FC236}">
                  <a16:creationId xmlns:a16="http://schemas.microsoft.com/office/drawing/2014/main" id="{0ADD2D2A-8E46-4733-8B33-3E792507EE24}"/>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1" name="Right Triangle 1000">
              <a:extLst>
                <a:ext uri="{FF2B5EF4-FFF2-40B4-BE49-F238E27FC236}">
                  <a16:creationId xmlns:a16="http://schemas.microsoft.com/office/drawing/2014/main" id="{1508B2EF-89B2-4FD0-825B-C1BF6C53A58D}"/>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2" name="Right Triangle 1001">
              <a:extLst>
                <a:ext uri="{FF2B5EF4-FFF2-40B4-BE49-F238E27FC236}">
                  <a16:creationId xmlns:a16="http://schemas.microsoft.com/office/drawing/2014/main" id="{FAFA9745-664B-4CA0-8E19-C05C588BB395}"/>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3" name="Right Triangle 1002">
              <a:extLst>
                <a:ext uri="{FF2B5EF4-FFF2-40B4-BE49-F238E27FC236}">
                  <a16:creationId xmlns:a16="http://schemas.microsoft.com/office/drawing/2014/main" id="{9DAC7B9A-9E99-44FC-8BF1-F528422032C6}"/>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4" name="Right Triangle 1003">
              <a:extLst>
                <a:ext uri="{FF2B5EF4-FFF2-40B4-BE49-F238E27FC236}">
                  <a16:creationId xmlns:a16="http://schemas.microsoft.com/office/drawing/2014/main" id="{96DAE9FD-AC57-44F3-A886-E02BBE30EB51}"/>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5" name="Right Triangle 1004">
              <a:extLst>
                <a:ext uri="{FF2B5EF4-FFF2-40B4-BE49-F238E27FC236}">
                  <a16:creationId xmlns:a16="http://schemas.microsoft.com/office/drawing/2014/main" id="{FC99857F-2AE1-4F0B-A84F-A262C1F4F622}"/>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6" name="Right Triangle 1005">
              <a:extLst>
                <a:ext uri="{FF2B5EF4-FFF2-40B4-BE49-F238E27FC236}">
                  <a16:creationId xmlns:a16="http://schemas.microsoft.com/office/drawing/2014/main" id="{ABE5721F-2B20-4F94-B67F-37DAF0257A67}"/>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7" name="Right Triangle 1006">
              <a:extLst>
                <a:ext uri="{FF2B5EF4-FFF2-40B4-BE49-F238E27FC236}">
                  <a16:creationId xmlns:a16="http://schemas.microsoft.com/office/drawing/2014/main" id="{86FB1B1A-D3D0-4849-9CA7-636626A6C8B7}"/>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8" name="Right Triangle 1007">
              <a:extLst>
                <a:ext uri="{FF2B5EF4-FFF2-40B4-BE49-F238E27FC236}">
                  <a16:creationId xmlns:a16="http://schemas.microsoft.com/office/drawing/2014/main" id="{0779F498-F6FC-4E46-8A66-B205327E06D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09" name="Right Triangle 1008">
              <a:extLst>
                <a:ext uri="{FF2B5EF4-FFF2-40B4-BE49-F238E27FC236}">
                  <a16:creationId xmlns:a16="http://schemas.microsoft.com/office/drawing/2014/main" id="{F9D28728-C448-4BCC-AE27-5A139E40AEE1}"/>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0" name="Right Triangle 1009">
              <a:extLst>
                <a:ext uri="{FF2B5EF4-FFF2-40B4-BE49-F238E27FC236}">
                  <a16:creationId xmlns:a16="http://schemas.microsoft.com/office/drawing/2014/main" id="{35E537E1-31E4-45DC-855D-8C77CF8D5A4D}"/>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1" name="Right Triangle 1010">
              <a:extLst>
                <a:ext uri="{FF2B5EF4-FFF2-40B4-BE49-F238E27FC236}">
                  <a16:creationId xmlns:a16="http://schemas.microsoft.com/office/drawing/2014/main" id="{97A286FA-A667-4339-8B3B-D578F1C19DD0}"/>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012" name="Right Triangle 1011">
              <a:extLst>
                <a:ext uri="{FF2B5EF4-FFF2-40B4-BE49-F238E27FC236}">
                  <a16:creationId xmlns:a16="http://schemas.microsoft.com/office/drawing/2014/main" id="{D51F8E61-7A46-44E1-BD4E-19882ECCF8AE}"/>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7456" y="1"/>
            <a:ext cx="5404545" cy="6765925"/>
          </a:xfrm>
        </p:spPr>
        <p:txBody>
          <a:bodyPr/>
          <a:lstStyle/>
          <a:p>
            <a:r>
              <a:rPr lang="en-US" dirty="0"/>
              <a:t>Click icon to add picture</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8" y="2625192"/>
            <a:ext cx="5246137"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8040" y="6446045"/>
            <a:ext cx="1100079" cy="173355"/>
            <a:chOff x="-84138" y="5622925"/>
            <a:chExt cx="4330701" cy="682626"/>
          </a:xfrm>
        </p:grpSpPr>
        <p:sp>
          <p:nvSpPr>
            <p:cNvPr id="1130" name="Freeform 6">
              <a:extLst>
                <a:ext uri="{FF2B5EF4-FFF2-40B4-BE49-F238E27FC236}">
                  <a16:creationId xmlns:a16="http://schemas.microsoft.com/office/drawing/2014/main" id="{B7235521-DFA3-4FE8-AD1B-4D4A25B27DBC}"/>
                </a:ext>
              </a:extLst>
            </p:cNvPr>
            <p:cNvSpPr>
              <a:spLocks/>
            </p:cNvSpPr>
            <p:nvPr/>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131" name="Freeform 7">
              <a:extLst>
                <a:ext uri="{FF2B5EF4-FFF2-40B4-BE49-F238E27FC236}">
                  <a16:creationId xmlns:a16="http://schemas.microsoft.com/office/drawing/2014/main" id="{2E469487-ABC8-4A80-9CE4-747949D059F2}"/>
                </a:ext>
              </a:extLst>
            </p:cNvPr>
            <p:cNvSpPr>
              <a:spLocks/>
            </p:cNvSpPr>
            <p:nvPr/>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132" name="Freeform 8">
              <a:extLst>
                <a:ext uri="{FF2B5EF4-FFF2-40B4-BE49-F238E27FC236}">
                  <a16:creationId xmlns:a16="http://schemas.microsoft.com/office/drawing/2014/main" id="{A6B015BD-72F9-4BD2-84C2-0246CCDE236C}"/>
                </a:ext>
              </a:extLst>
            </p:cNvPr>
            <p:cNvSpPr>
              <a:spLocks noEditPoints="1"/>
            </p:cNvSpPr>
            <p:nvPr/>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133" name="Freeform 9">
              <a:extLst>
                <a:ext uri="{FF2B5EF4-FFF2-40B4-BE49-F238E27FC236}">
                  <a16:creationId xmlns:a16="http://schemas.microsoft.com/office/drawing/2014/main" id="{54804375-3F44-46DC-8753-BDC2B55F6895}"/>
                </a:ext>
              </a:extLst>
            </p:cNvPr>
            <p:cNvSpPr>
              <a:spLocks noEditPoints="1"/>
            </p:cNvSpPr>
            <p:nvPr/>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134" name="Freeform 10">
              <a:extLst>
                <a:ext uri="{FF2B5EF4-FFF2-40B4-BE49-F238E27FC236}">
                  <a16:creationId xmlns:a16="http://schemas.microsoft.com/office/drawing/2014/main" id="{D3D2471D-B7BE-4028-A203-858BBDABE809}"/>
                </a:ext>
              </a:extLst>
            </p:cNvPr>
            <p:cNvSpPr>
              <a:spLocks/>
            </p:cNvSpPr>
            <p:nvPr/>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135" name="Freeform 11">
              <a:extLst>
                <a:ext uri="{FF2B5EF4-FFF2-40B4-BE49-F238E27FC236}">
                  <a16:creationId xmlns:a16="http://schemas.microsoft.com/office/drawing/2014/main" id="{4CB9E2A8-8617-429C-B073-F966EDB4DAC3}"/>
                </a:ext>
              </a:extLst>
            </p:cNvPr>
            <p:cNvSpPr>
              <a:spLocks noEditPoints="1"/>
            </p:cNvSpPr>
            <p:nvPr/>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136" name="Freeform 12">
              <a:extLst>
                <a:ext uri="{FF2B5EF4-FFF2-40B4-BE49-F238E27FC236}">
                  <a16:creationId xmlns:a16="http://schemas.microsoft.com/office/drawing/2014/main" id="{71A43D73-6DE7-4E70-A52B-D910CAE4CA3C}"/>
                </a:ext>
              </a:extLst>
            </p:cNvPr>
            <p:cNvSpPr>
              <a:spLocks noEditPoints="1"/>
            </p:cNvSpPr>
            <p:nvPr/>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267" name="TextBox 266">
            <a:extLst>
              <a:ext uri="{FF2B5EF4-FFF2-40B4-BE49-F238E27FC236}">
                <a16:creationId xmlns:a16="http://schemas.microsoft.com/office/drawing/2014/main" id="{2CFE3100-9B19-45D2-989A-461FFF0A766A}"/>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197851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p:nvSpPr>
        <p:spPr bwMode="hidden">
          <a:xfrm>
            <a:off x="0" y="0"/>
            <a:ext cx="12191997" cy="43322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6" name="Right Triangle 5">
            <a:extLst>
              <a:ext uri="{FF2B5EF4-FFF2-40B4-BE49-F238E27FC236}">
                <a16:creationId xmlns:a16="http://schemas.microsoft.com/office/drawing/2014/main" id="{33F19DD3-CF82-47C1-A5CA-791D0612BF86}"/>
              </a:ext>
            </a:extLst>
          </p:cNvPr>
          <p:cNvSpPr/>
          <p:nvPr/>
        </p:nvSpPr>
        <p:spPr bwMode="hidden">
          <a:xfrm>
            <a:off x="5194" y="0"/>
            <a:ext cx="4330240" cy="4329112"/>
          </a:xfrm>
          <a:prstGeom prst="rtTriangle">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7" name="Oval 6">
            <a:extLst>
              <a:ext uri="{FF2B5EF4-FFF2-40B4-BE49-F238E27FC236}">
                <a16:creationId xmlns:a16="http://schemas.microsoft.com/office/drawing/2014/main" id="{F1ED419A-30D8-44AB-9256-156B54D449CD}"/>
              </a:ext>
            </a:extLst>
          </p:cNvPr>
          <p:cNvSpPr/>
          <p:nvPr/>
        </p:nvSpPr>
        <p:spPr bwMode="white">
          <a:xfrm>
            <a:off x="672702" y="722997"/>
            <a:ext cx="4471564"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8" name="Rectangle 7">
            <a:extLst>
              <a:ext uri="{FF2B5EF4-FFF2-40B4-BE49-F238E27FC236}">
                <a16:creationId xmlns:a16="http://schemas.microsoft.com/office/drawing/2014/main" id="{A441D50E-6C1F-492D-AA2F-1CE1D494AAF1}"/>
              </a:ext>
            </a:extLst>
          </p:cNvPr>
          <p:cNvSpPr/>
          <p:nvPr>
            <p:custDataLst>
              <p:tags r:id="rId1"/>
            </p:custDataLst>
          </p:nvPr>
        </p:nvSpPr>
        <p:spPr bwMode="white">
          <a:xfrm>
            <a:off x="5851370" y="2509012"/>
            <a:ext cx="45731" cy="136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p:nvPr>
        </p:nvSpPr>
        <p:spPr>
          <a:xfrm>
            <a:off x="6097588" y="2667000"/>
            <a:ext cx="5352857" cy="1016000"/>
          </a:xfrm>
        </p:spPr>
        <p:txBody>
          <a:bodyPr anchor="ctr"/>
          <a:lstStyle>
            <a:lvl1pPr>
              <a:spcBef>
                <a:spcPts val="0"/>
              </a:spcBef>
              <a:defRPr sz="3600">
                <a:solidFill>
                  <a:schemeClr val="bg1"/>
                </a:solidFill>
              </a:defRPr>
            </a:lvl1pPr>
          </a:lstStyle>
          <a:p>
            <a:pPr lvl="0"/>
            <a:r>
              <a:rPr lang="en-US"/>
              <a:t>Click to edit Master text styles</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845" y="722997"/>
            <a:ext cx="4481423"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489" y="5507147"/>
            <a:ext cx="1371421" cy="423862"/>
          </a:xfrm>
        </p:spPr>
        <p:txBody>
          <a:bodyPr/>
          <a:lstStyle>
            <a:lvl1pPr algn="l">
              <a:defRPr sz="1200">
                <a:solidFill>
                  <a:schemeClr val="accent5"/>
                </a:solidFill>
              </a:defRPr>
            </a:lvl1pPr>
          </a:lstStyle>
          <a:p>
            <a:pPr lvl="0"/>
            <a:r>
              <a:rPr lang="en-US"/>
              <a:t>Click to 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7051" y="5507147"/>
            <a:ext cx="1371421" cy="423862"/>
          </a:xfrm>
        </p:spPr>
        <p:txBody>
          <a:bodyPr/>
          <a:lstStyle>
            <a:lvl1pPr algn="l">
              <a:defRPr sz="1200">
                <a:solidFill>
                  <a:schemeClr val="accent4"/>
                </a:solidFill>
              </a:defRPr>
            </a:lvl1pPr>
          </a:lstStyle>
          <a:p>
            <a:pPr lvl="0"/>
            <a:r>
              <a:rPr lang="en-US"/>
              <a:t>Click to 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2213" y="5507147"/>
            <a:ext cx="1371421" cy="423862"/>
          </a:xfrm>
        </p:spPr>
        <p:txBody>
          <a:bodyPr/>
          <a:lstStyle>
            <a:lvl1pPr algn="l">
              <a:defRPr sz="1200">
                <a:solidFill>
                  <a:schemeClr val="accent6"/>
                </a:solidFill>
              </a:defRPr>
            </a:lvl1pPr>
          </a:lstStyle>
          <a:p>
            <a:pPr lvl="0"/>
            <a:r>
              <a:rPr lang="en-US"/>
              <a:t>Click to 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9695" y="5507147"/>
            <a:ext cx="1371421" cy="423862"/>
          </a:xfrm>
        </p:spPr>
        <p:txBody>
          <a:bodyPr/>
          <a:lstStyle>
            <a:lvl1pPr algn="l">
              <a:defRPr sz="1200">
                <a:solidFill>
                  <a:schemeClr val="accent1"/>
                </a:solidFill>
              </a:defRPr>
            </a:lvl1pPr>
          </a:lstStyle>
          <a:p>
            <a:pPr lvl="0"/>
            <a:r>
              <a:rPr lang="en-US"/>
              <a:t>Click to 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2735" y="5507147"/>
            <a:ext cx="1371421" cy="423862"/>
          </a:xfrm>
        </p:spPr>
        <p:txBody>
          <a:bodyPr/>
          <a:lstStyle>
            <a:lvl1pPr algn="l">
              <a:defRPr sz="1200">
                <a:solidFill>
                  <a:schemeClr val="accent3"/>
                </a:solidFill>
              </a:defRPr>
            </a:lvl1pPr>
          </a:lstStyle>
          <a:p>
            <a:pPr lvl="0"/>
            <a:r>
              <a:rPr lang="en-US"/>
              <a:t>Click to 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2568" y="5507147"/>
            <a:ext cx="1371421" cy="423862"/>
          </a:xfrm>
        </p:spPr>
        <p:txBody>
          <a:bodyPr/>
          <a:lstStyle>
            <a:lvl1pPr algn="l">
              <a:defRPr sz="1200">
                <a:solidFill>
                  <a:schemeClr val="accent2"/>
                </a:solidFill>
              </a:defRPr>
            </a:lvl1pPr>
          </a:lstStyle>
          <a:p>
            <a:pPr lvl="0"/>
            <a:r>
              <a:rPr lang="en-US"/>
              <a:t>Click to edit Master text styles</a:t>
            </a:r>
          </a:p>
        </p:txBody>
      </p:sp>
      <p:sp>
        <p:nvSpPr>
          <p:cNvPr id="75" name="TextBox 74">
            <a:extLst>
              <a:ext uri="{FF2B5EF4-FFF2-40B4-BE49-F238E27FC236}">
                <a16:creationId xmlns:a16="http://schemas.microsoft.com/office/drawing/2014/main" id="{6C03ACE7-B591-43FD-A636-47D01F482F04}"/>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dirty="0">
              <a:latin typeface="+mj-lt"/>
            </a:endParaRPr>
          </a:p>
        </p:txBody>
      </p:sp>
      <p:sp>
        <p:nvSpPr>
          <p:cNvPr id="18" name="TextBox 17">
            <a:extLst>
              <a:ext uri="{FF2B5EF4-FFF2-40B4-BE49-F238E27FC236}">
                <a16:creationId xmlns:a16="http://schemas.microsoft.com/office/drawing/2014/main" id="{183CE7EA-9EA2-4DF1-B906-6A42393236D8}"/>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327886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sz="1800" dirty="0">
              <a:latin typeface="+mj-lt"/>
            </a:endParaRPr>
          </a:p>
        </p:txBody>
      </p:sp>
      <p:sp>
        <p:nvSpPr>
          <p:cNvPr id="9" name="TextBox 8">
            <a:extLst>
              <a:ext uri="{FF2B5EF4-FFF2-40B4-BE49-F238E27FC236}">
                <a16:creationId xmlns:a16="http://schemas.microsoft.com/office/drawing/2014/main" id="{CE1BCD8C-97DA-4F07-B9DD-4F3DE630D041}"/>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17868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ess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DEF188E-2869-48D8-ABE0-0400E8619CD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4772"/>
          <a:stretch/>
        </p:blipFill>
        <p:spPr bwMode="ltGray">
          <a:xfrm>
            <a:off x="4239675" y="0"/>
            <a:ext cx="7951444" cy="6858000"/>
          </a:xfrm>
          <a:prstGeom prst="rect">
            <a:avLst/>
          </a:prstGeom>
        </p:spPr>
      </p:pic>
      <p:sp>
        <p:nvSpPr>
          <p:cNvPr id="7" name="Title 1">
            <a:extLst>
              <a:ext uri="{FF2B5EF4-FFF2-40B4-BE49-F238E27FC236}">
                <a16:creationId xmlns:a16="http://schemas.microsoft.com/office/drawing/2014/main" id="{7EC0B194-305E-4C52-A3BC-D1DEDF46186A}"/>
              </a:ext>
            </a:extLst>
          </p:cNvPr>
          <p:cNvSpPr>
            <a:spLocks noGrp="1"/>
          </p:cNvSpPr>
          <p:nvPr>
            <p:ph type="title"/>
          </p:nvPr>
        </p:nvSpPr>
        <p:spPr>
          <a:xfrm>
            <a:off x="972457" y="1676400"/>
            <a:ext cx="7257143" cy="1752600"/>
          </a:xfrm>
        </p:spPr>
        <p:txBody>
          <a:bodyPr anchor="b"/>
          <a:lstStyle>
            <a:lvl1pPr algn="l">
              <a:defRPr sz="2800" b="0" cap="none" baseline="0"/>
            </a:lvl1pPr>
          </a:lstStyle>
          <a:p>
            <a:r>
              <a:rPr lang="en-US"/>
              <a:t>Click to edit Master title style</a:t>
            </a:r>
          </a:p>
        </p:txBody>
      </p:sp>
      <p:sp>
        <p:nvSpPr>
          <p:cNvPr id="8" name="TextBox 7">
            <a:extLst>
              <a:ext uri="{FF2B5EF4-FFF2-40B4-BE49-F238E27FC236}">
                <a16:creationId xmlns:a16="http://schemas.microsoft.com/office/drawing/2014/main" id="{220D0FA5-0FE7-4E63-8184-468E1E542227}"/>
              </a:ext>
            </a:extLst>
          </p:cNvPr>
          <p:cNvSpPr txBox="1"/>
          <p:nvPr userDrawn="1"/>
        </p:nvSpPr>
        <p:spPr>
          <a:xfrm>
            <a:off x="10031883" y="6530269"/>
            <a:ext cx="2335608" cy="210979"/>
          </a:xfrm>
          <a:prstGeom prst="rect">
            <a:avLst/>
          </a:prstGeom>
          <a:noFill/>
        </p:spPr>
        <p:txBody>
          <a:bodyPr wrap="square" lIns="0" tIns="0" rIns="0" bIns="0" rtlCol="0">
            <a:noAutofit/>
          </a:bodyPr>
          <a:lstStyle/>
          <a:p>
            <a:pPr algn="l">
              <a:lnSpc>
                <a:spcPct val="90000"/>
              </a:lnSpc>
            </a:pPr>
            <a:r>
              <a:rPr lang="en-US" sz="700" dirty="0">
                <a:solidFill>
                  <a:schemeClr val="bg1"/>
                </a:solidFill>
              </a:rPr>
              <a:t>© 2019 </a:t>
            </a:r>
            <a:r>
              <a:rPr lang="en-US" sz="700" baseline="0" dirty="0">
                <a:solidFill>
                  <a:schemeClr val="bg1"/>
                </a:solidFill>
              </a:rPr>
              <a:t>VMware Inc. All rights reserved.</a:t>
            </a:r>
            <a:endParaRPr lang="en-US" sz="700" dirty="0">
              <a:solidFill>
                <a:schemeClr val="bg1"/>
              </a:solidFill>
            </a:endParaRPr>
          </a:p>
        </p:txBody>
      </p:sp>
      <p:pic>
        <p:nvPicPr>
          <p:cNvPr id="10" name="Picture 4" descr="C:\Users\jmaltese\AppData\Local\Temp\6\SNAGHTML1ac7bba0.PNG">
            <a:extLst>
              <a:ext uri="{FF2B5EF4-FFF2-40B4-BE49-F238E27FC236}">
                <a16:creationId xmlns:a16="http://schemas.microsoft.com/office/drawing/2014/main" id="{3E92330F-F74F-4FC0-A158-D8A6B4F52B66}"/>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09600" y="6447600"/>
            <a:ext cx="1408739" cy="26270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7417269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Thank You / Closin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p:nvPicPr>
        <p:blipFill>
          <a:blip r:embed="rId2"/>
          <a:stretch>
            <a:fillRect/>
          </a:stretch>
        </p:blipFill>
        <p:spPr bwMode="ltGray">
          <a:xfrm flipH="1" flipV="1">
            <a:off x="4130988" y="0"/>
            <a:ext cx="8061012" cy="6858000"/>
          </a:xfrm>
          <a:prstGeom prst="rect">
            <a:avLst/>
          </a:prstGeom>
        </p:spPr>
      </p:pic>
      <p:sp>
        <p:nvSpPr>
          <p:cNvPr id="2" name="Title 1"/>
          <p:cNvSpPr>
            <a:spLocks noGrp="1"/>
          </p:cNvSpPr>
          <p:nvPr>
            <p:ph type="title" hasCustomPrompt="1"/>
          </p:nvPr>
        </p:nvSpPr>
        <p:spPr>
          <a:xfrm>
            <a:off x="584193" y="3728720"/>
            <a:ext cx="6429002" cy="1229360"/>
          </a:xfrm>
        </p:spPr>
        <p:txBody>
          <a:bodyPr wrap="square" anchor="b"/>
          <a:lstStyle>
            <a:lvl1pPr algn="l">
              <a:defRPr sz="5000" b="0" cap="none" baseline="0"/>
            </a:lvl1pPr>
          </a:lstStyle>
          <a:p>
            <a:r>
              <a:rPr lang="en-US"/>
              <a:t>Thank You</a:t>
            </a:r>
          </a:p>
        </p:txBody>
      </p:sp>
      <p:grpSp>
        <p:nvGrpSpPr>
          <p:cNvPr id="140" name="Group 139">
            <a:extLst>
              <a:ext uri="{FF2B5EF4-FFF2-40B4-BE49-F238E27FC236}">
                <a16:creationId xmlns:a16="http://schemas.microsoft.com/office/drawing/2014/main" id="{78885EFB-2229-4796-8D57-8C571C2535ED}"/>
              </a:ext>
            </a:extLst>
          </p:cNvPr>
          <p:cNvGrpSpPr/>
          <p:nvPr/>
        </p:nvGrpSpPr>
        <p:grpSpPr bwMode="black">
          <a:xfrm>
            <a:off x="618040" y="6446045"/>
            <a:ext cx="1100079" cy="173355"/>
            <a:chOff x="-84138" y="5622925"/>
            <a:chExt cx="4330701" cy="682626"/>
          </a:xfrm>
        </p:grpSpPr>
        <p:sp>
          <p:nvSpPr>
            <p:cNvPr id="141" name="Freeform 6">
              <a:extLst>
                <a:ext uri="{FF2B5EF4-FFF2-40B4-BE49-F238E27FC236}">
                  <a16:creationId xmlns:a16="http://schemas.microsoft.com/office/drawing/2014/main" id="{CED77201-EF96-4E69-992A-CF56FF08D6C8}"/>
                </a:ext>
              </a:extLst>
            </p:cNvPr>
            <p:cNvSpPr>
              <a:spLocks/>
            </p:cNvSpPr>
            <p:nvPr/>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42" name="Freeform 7">
              <a:extLst>
                <a:ext uri="{FF2B5EF4-FFF2-40B4-BE49-F238E27FC236}">
                  <a16:creationId xmlns:a16="http://schemas.microsoft.com/office/drawing/2014/main" id="{F0E8F838-CCAD-4AD0-BFCB-F9EBD64AA16F}"/>
                </a:ext>
              </a:extLst>
            </p:cNvPr>
            <p:cNvSpPr>
              <a:spLocks/>
            </p:cNvSpPr>
            <p:nvPr/>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43" name="Freeform 8">
              <a:extLst>
                <a:ext uri="{FF2B5EF4-FFF2-40B4-BE49-F238E27FC236}">
                  <a16:creationId xmlns:a16="http://schemas.microsoft.com/office/drawing/2014/main" id="{DAD5F303-4B2B-4BA7-9E3E-CF2ECE2DE1D8}"/>
                </a:ext>
              </a:extLst>
            </p:cNvPr>
            <p:cNvSpPr>
              <a:spLocks noEditPoints="1"/>
            </p:cNvSpPr>
            <p:nvPr/>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44" name="Freeform 9">
              <a:extLst>
                <a:ext uri="{FF2B5EF4-FFF2-40B4-BE49-F238E27FC236}">
                  <a16:creationId xmlns:a16="http://schemas.microsoft.com/office/drawing/2014/main" id="{32B47895-6440-4252-83A9-6D02AEBE7B9B}"/>
                </a:ext>
              </a:extLst>
            </p:cNvPr>
            <p:cNvSpPr>
              <a:spLocks noEditPoints="1"/>
            </p:cNvSpPr>
            <p:nvPr/>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45" name="Freeform 10">
              <a:extLst>
                <a:ext uri="{FF2B5EF4-FFF2-40B4-BE49-F238E27FC236}">
                  <a16:creationId xmlns:a16="http://schemas.microsoft.com/office/drawing/2014/main" id="{8C4B9FB6-DFBC-448B-B083-4BA70D71CE1E}"/>
                </a:ext>
              </a:extLst>
            </p:cNvPr>
            <p:cNvSpPr>
              <a:spLocks/>
            </p:cNvSpPr>
            <p:nvPr/>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46" name="Freeform 11">
              <a:extLst>
                <a:ext uri="{FF2B5EF4-FFF2-40B4-BE49-F238E27FC236}">
                  <a16:creationId xmlns:a16="http://schemas.microsoft.com/office/drawing/2014/main" id="{29826BF7-37CF-42AD-A881-1A8C836A493D}"/>
                </a:ext>
              </a:extLst>
            </p:cNvPr>
            <p:cNvSpPr>
              <a:spLocks noEditPoints="1"/>
            </p:cNvSpPr>
            <p:nvPr/>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147" name="Freeform 12">
              <a:extLst>
                <a:ext uri="{FF2B5EF4-FFF2-40B4-BE49-F238E27FC236}">
                  <a16:creationId xmlns:a16="http://schemas.microsoft.com/office/drawing/2014/main" id="{6CD892BB-45E6-46AC-9E99-F58D53FB63D6}"/>
                </a:ext>
              </a:extLst>
            </p:cNvPr>
            <p:cNvSpPr>
              <a:spLocks noEditPoints="1"/>
            </p:cNvSpPr>
            <p:nvPr/>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grpSp>
      <p:sp>
        <p:nvSpPr>
          <p:cNvPr id="15" name="TextBox 14">
            <a:extLst>
              <a:ext uri="{FF2B5EF4-FFF2-40B4-BE49-F238E27FC236}">
                <a16:creationId xmlns:a16="http://schemas.microsoft.com/office/drawing/2014/main" id="{D61B41E9-D951-4347-864C-73789BD1F80F}"/>
              </a:ext>
            </a:extLst>
          </p:cNvPr>
          <p:cNvSpPr txBox="1"/>
          <p:nvPr/>
        </p:nvSpPr>
        <p:spPr>
          <a:xfrm>
            <a:off x="2118108" y="6510279"/>
            <a:ext cx="1966005"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a:t>
            </a:r>
            <a:r>
              <a:rPr lang="is-IS" sz="800">
                <a:solidFill>
                  <a:schemeClr val="tx1"/>
                </a:solidFill>
                <a:latin typeface="+mj-lt"/>
              </a:rPr>
              <a:t>2018</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12797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p:nvSpPr>
        <p:spPr bwMode="hidden">
          <a:xfrm>
            <a:off x="1" y="0"/>
            <a:ext cx="12192000" cy="685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8" name="Title 1">
            <a:extLst>
              <a:ext uri="{FF2B5EF4-FFF2-40B4-BE49-F238E27FC236}">
                <a16:creationId xmlns:a16="http://schemas.microsoft.com/office/drawing/2014/main" id="{549AC7DF-BFC1-4044-BB52-C9946AD8A327}"/>
              </a:ext>
            </a:extLst>
          </p:cNvPr>
          <p:cNvSpPr txBox="1">
            <a:spLocks/>
          </p:cNvSpPr>
          <p:nvPr/>
        </p:nvSpPr>
        <p:spPr>
          <a:xfrm>
            <a:off x="564716" y="366687"/>
            <a:ext cx="11003870"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dirty="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p:nvSpPr>
        <p:spPr>
          <a:xfrm>
            <a:off x="621057" y="3906061"/>
            <a:ext cx="10965543" cy="2380795"/>
          </a:xfrm>
          <a:prstGeom prst="rect">
            <a:avLst/>
          </a:prstGeom>
          <a:noFill/>
        </p:spPr>
        <p:txBody>
          <a:bodyPr wrap="square" lIns="0" tIns="0" rIns="0" bIns="0" rtlCol="0">
            <a:noAutofit/>
          </a:bodyPr>
          <a:lstStyle/>
          <a:p>
            <a:pPr>
              <a:lnSpc>
                <a:spcPct val="130000"/>
              </a:lnSpc>
            </a:pPr>
            <a:r>
              <a:rPr lang="en-US" sz="1800" dirty="0">
                <a:solidFill>
                  <a:schemeClr val="bg1"/>
                </a:solidFill>
              </a:rPr>
              <a:t>If yes, you are good to go!</a:t>
            </a:r>
          </a:p>
          <a:p>
            <a:pPr>
              <a:lnSpc>
                <a:spcPct val="130000"/>
              </a:lnSpc>
            </a:pPr>
            <a:r>
              <a:rPr lang="en-US" sz="1800" dirty="0">
                <a:solidFill>
                  <a:schemeClr val="bg1"/>
                </a:solidFill>
              </a:rPr>
              <a:t>If the answer is no, you do not have the Metropolis font installed.</a:t>
            </a:r>
          </a:p>
          <a:p>
            <a:pPr>
              <a:lnSpc>
                <a:spcPct val="130000"/>
              </a:lnSpc>
            </a:pPr>
            <a:endParaRPr lang="en-US" sz="1800" dirty="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dirty="0">
                <a:solidFill>
                  <a:schemeClr val="bg1"/>
                </a:solidFill>
              </a:rPr>
              <a:t>Click here to download the font: </a:t>
            </a:r>
            <a:r>
              <a:rPr lang="en-US" sz="1800" dirty="0">
                <a:solidFill>
                  <a:schemeClr val="tx2"/>
                </a:solidFill>
                <a:hlinkClick r:id="rId2"/>
              </a:rPr>
              <a:t>www.vmware.com/brand</a:t>
            </a:r>
            <a:r>
              <a:rPr lang="en-US" sz="1800" baseline="0" dirty="0">
                <a:solidFill>
                  <a:schemeClr val="bg1"/>
                </a:solidFill>
              </a:rPr>
              <a:t> </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z="1800" strike="noStrike" baseline="0" dirty="0">
                <a:solidFill>
                  <a:schemeClr val="bg1"/>
                </a:solidFill>
              </a:rPr>
              <a:t>Log in with SSO and select the Brand Assets tab in the portal</a:t>
            </a:r>
          </a:p>
          <a:p>
            <a:pPr>
              <a:lnSpc>
                <a:spcPct val="130000"/>
              </a:lnSpc>
            </a:pPr>
            <a:r>
              <a:rPr lang="en-US" sz="1800" dirty="0">
                <a:solidFill>
                  <a:schemeClr val="bg1"/>
                </a:solidFill>
              </a:rPr>
              <a:t>Need more information on how to install fonts? </a:t>
            </a:r>
            <a:br>
              <a:rPr lang="en-US" sz="1800" dirty="0">
                <a:solidFill>
                  <a:schemeClr val="bg1"/>
                </a:solidFill>
              </a:rPr>
            </a:br>
            <a:r>
              <a:rPr lang="en-US" sz="1800" dirty="0">
                <a:solidFill>
                  <a:schemeClr val="bg1"/>
                </a:solidFill>
              </a:rPr>
              <a:t>Refer to the quick-start section in the template guideline or contact Oasis.</a:t>
            </a:r>
          </a:p>
          <a:p>
            <a:pPr>
              <a:lnSpc>
                <a:spcPct val="130000"/>
              </a:lnSpc>
            </a:pPr>
            <a:r>
              <a:rPr lang="en-US" sz="1800" dirty="0">
                <a:solidFill>
                  <a:schemeClr val="bg1"/>
                </a:solidFill>
              </a:rPr>
              <a:t> </a:t>
            </a:r>
            <a:endParaRPr lang="en-US" sz="3200" dirty="0">
              <a:solidFill>
                <a:schemeClr val="bg1"/>
              </a:solidFill>
            </a:endParaRPr>
          </a:p>
        </p:txBody>
      </p:sp>
      <p:grpSp>
        <p:nvGrpSpPr>
          <p:cNvPr id="25" name="Group 4">
            <a:extLst>
              <a:ext uri="{FF2B5EF4-FFF2-40B4-BE49-F238E27FC236}">
                <a16:creationId xmlns:a16="http://schemas.microsoft.com/office/drawing/2014/main" id="{B78C1ED4-5F96-47A3-9C43-F6672F5A0A43}"/>
              </a:ext>
            </a:extLst>
          </p:cNvPr>
          <p:cNvGrpSpPr>
            <a:grpSpLocks noChangeAspect="1"/>
          </p:cNvGrpSpPr>
          <p:nvPr/>
        </p:nvGrpSpPr>
        <p:grpSpPr bwMode="black">
          <a:xfrm>
            <a:off x="621057" y="2249109"/>
            <a:ext cx="5116624" cy="542314"/>
            <a:chOff x="901" y="1857"/>
            <a:chExt cx="5716" cy="606"/>
          </a:xfrm>
          <a:solidFill>
            <a:schemeClr val="bg1"/>
          </a:solidFill>
        </p:grpSpPr>
        <p:sp>
          <p:nvSpPr>
            <p:cNvPr id="26" name="Freeform 5">
              <a:extLst>
                <a:ext uri="{FF2B5EF4-FFF2-40B4-BE49-F238E27FC236}">
                  <a16:creationId xmlns:a16="http://schemas.microsoft.com/office/drawing/2014/main" id="{6893F64C-5733-4A41-A4C0-08B9B0763432}"/>
                </a:ext>
              </a:extLst>
            </p:cNvPr>
            <p:cNvSpPr>
              <a:spLocks/>
            </p:cNvSpPr>
            <p:nvPr/>
          </p:nvSpPr>
          <p:spPr bwMode="black">
            <a:xfrm>
              <a:off x="901" y="1873"/>
              <a:ext cx="378" cy="472"/>
            </a:xfrm>
            <a:custGeom>
              <a:avLst/>
              <a:gdLst>
                <a:gd name="T0" fmla="*/ 162 w 378"/>
                <a:gd name="T1" fmla="*/ 51 h 472"/>
                <a:gd name="T2" fmla="*/ 0 w 378"/>
                <a:gd name="T3" fmla="*/ 51 h 472"/>
                <a:gd name="T4" fmla="*/ 0 w 378"/>
                <a:gd name="T5" fmla="*/ 0 h 472"/>
                <a:gd name="T6" fmla="*/ 378 w 378"/>
                <a:gd name="T7" fmla="*/ 0 h 472"/>
                <a:gd name="T8" fmla="*/ 378 w 378"/>
                <a:gd name="T9" fmla="*/ 51 h 472"/>
                <a:gd name="T10" fmla="*/ 217 w 378"/>
                <a:gd name="T11" fmla="*/ 51 h 472"/>
                <a:gd name="T12" fmla="*/ 217 w 378"/>
                <a:gd name="T13" fmla="*/ 472 h 472"/>
                <a:gd name="T14" fmla="*/ 162 w 378"/>
                <a:gd name="T15" fmla="*/ 472 h 472"/>
                <a:gd name="T16" fmla="*/ 162 w 378"/>
                <a:gd name="T17" fmla="*/ 51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472">
                  <a:moveTo>
                    <a:pt x="162" y="51"/>
                  </a:moveTo>
                  <a:lnTo>
                    <a:pt x="0" y="51"/>
                  </a:lnTo>
                  <a:lnTo>
                    <a:pt x="0" y="0"/>
                  </a:lnTo>
                  <a:lnTo>
                    <a:pt x="378" y="0"/>
                  </a:lnTo>
                  <a:lnTo>
                    <a:pt x="378" y="51"/>
                  </a:lnTo>
                  <a:lnTo>
                    <a:pt x="217" y="51"/>
                  </a:lnTo>
                  <a:lnTo>
                    <a:pt x="217" y="472"/>
                  </a:lnTo>
                  <a:lnTo>
                    <a:pt x="162" y="472"/>
                  </a:lnTo>
                  <a:lnTo>
                    <a:pt x="162"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7" name="Freeform 6">
              <a:extLst>
                <a:ext uri="{FF2B5EF4-FFF2-40B4-BE49-F238E27FC236}">
                  <a16:creationId xmlns:a16="http://schemas.microsoft.com/office/drawing/2014/main" id="{CD9B8C87-89AE-40B9-A968-988D8580FB80}"/>
                </a:ext>
              </a:extLst>
            </p:cNvPr>
            <p:cNvSpPr>
              <a:spLocks/>
            </p:cNvSpPr>
            <p:nvPr/>
          </p:nvSpPr>
          <p:spPr bwMode="black">
            <a:xfrm>
              <a:off x="1364" y="1865"/>
              <a:ext cx="307" cy="480"/>
            </a:xfrm>
            <a:custGeom>
              <a:avLst/>
              <a:gdLst>
                <a:gd name="T0" fmla="*/ 251 w 251"/>
                <a:gd name="T1" fmla="*/ 211 h 399"/>
                <a:gd name="T2" fmla="*/ 251 w 251"/>
                <a:gd name="T3" fmla="*/ 399 h 399"/>
                <a:gd name="T4" fmla="*/ 208 w 251"/>
                <a:gd name="T5" fmla="*/ 399 h 399"/>
                <a:gd name="T6" fmla="*/ 208 w 251"/>
                <a:gd name="T7" fmla="*/ 216 h 399"/>
                <a:gd name="T8" fmla="*/ 134 w 251"/>
                <a:gd name="T9" fmla="*/ 135 h 399"/>
                <a:gd name="T10" fmla="*/ 43 w 251"/>
                <a:gd name="T11" fmla="*/ 211 h 399"/>
                <a:gd name="T12" fmla="*/ 43 w 251"/>
                <a:gd name="T13" fmla="*/ 399 h 399"/>
                <a:gd name="T14" fmla="*/ 0 w 251"/>
                <a:gd name="T15" fmla="*/ 399 h 399"/>
                <a:gd name="T16" fmla="*/ 0 w 251"/>
                <a:gd name="T17" fmla="*/ 0 h 399"/>
                <a:gd name="T18" fmla="*/ 43 w 251"/>
                <a:gd name="T19" fmla="*/ 0 h 399"/>
                <a:gd name="T20" fmla="*/ 43 w 251"/>
                <a:gd name="T21" fmla="*/ 151 h 399"/>
                <a:gd name="T22" fmla="*/ 140 w 251"/>
                <a:gd name="T23" fmla="*/ 97 h 399"/>
                <a:gd name="T24" fmla="*/ 251 w 251"/>
                <a:gd name="T25" fmla="*/ 21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399">
                  <a:moveTo>
                    <a:pt x="251" y="211"/>
                  </a:moveTo>
                  <a:cubicBezTo>
                    <a:pt x="251" y="399"/>
                    <a:pt x="251" y="399"/>
                    <a:pt x="251" y="399"/>
                  </a:cubicBezTo>
                  <a:cubicBezTo>
                    <a:pt x="208" y="399"/>
                    <a:pt x="208" y="399"/>
                    <a:pt x="208" y="399"/>
                  </a:cubicBezTo>
                  <a:cubicBezTo>
                    <a:pt x="208" y="216"/>
                    <a:pt x="208" y="216"/>
                    <a:pt x="208" y="216"/>
                  </a:cubicBezTo>
                  <a:cubicBezTo>
                    <a:pt x="208" y="169"/>
                    <a:pt x="178" y="135"/>
                    <a:pt x="134" y="135"/>
                  </a:cubicBezTo>
                  <a:cubicBezTo>
                    <a:pt x="85" y="135"/>
                    <a:pt x="43" y="170"/>
                    <a:pt x="43" y="211"/>
                  </a:cubicBezTo>
                  <a:cubicBezTo>
                    <a:pt x="43" y="399"/>
                    <a:pt x="43" y="399"/>
                    <a:pt x="43" y="399"/>
                  </a:cubicBezTo>
                  <a:cubicBezTo>
                    <a:pt x="0" y="399"/>
                    <a:pt x="0" y="399"/>
                    <a:pt x="0" y="399"/>
                  </a:cubicBezTo>
                  <a:cubicBezTo>
                    <a:pt x="0" y="0"/>
                    <a:pt x="0" y="0"/>
                    <a:pt x="0" y="0"/>
                  </a:cubicBezTo>
                  <a:cubicBezTo>
                    <a:pt x="43" y="0"/>
                    <a:pt x="43" y="0"/>
                    <a:pt x="43" y="0"/>
                  </a:cubicBezTo>
                  <a:cubicBezTo>
                    <a:pt x="43" y="151"/>
                    <a:pt x="43" y="151"/>
                    <a:pt x="43" y="151"/>
                  </a:cubicBezTo>
                  <a:cubicBezTo>
                    <a:pt x="60" y="119"/>
                    <a:pt x="98" y="97"/>
                    <a:pt x="140" y="97"/>
                  </a:cubicBezTo>
                  <a:cubicBezTo>
                    <a:pt x="205" y="97"/>
                    <a:pt x="251" y="144"/>
                    <a:pt x="251" y="2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8" name="Freeform 7">
              <a:extLst>
                <a:ext uri="{FF2B5EF4-FFF2-40B4-BE49-F238E27FC236}">
                  <a16:creationId xmlns:a16="http://schemas.microsoft.com/office/drawing/2014/main" id="{002BD709-64FB-44DB-A81E-BCC570D9EA6B}"/>
                </a:ext>
              </a:extLst>
            </p:cNvPr>
            <p:cNvSpPr>
              <a:spLocks noEditPoints="1"/>
            </p:cNvSpPr>
            <p:nvPr/>
          </p:nvSpPr>
          <p:spPr bwMode="black">
            <a:xfrm>
              <a:off x="1767"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29" name="Freeform 8">
              <a:extLst>
                <a:ext uri="{FF2B5EF4-FFF2-40B4-BE49-F238E27FC236}">
                  <a16:creationId xmlns:a16="http://schemas.microsoft.com/office/drawing/2014/main" id="{926C9A2F-AD42-40CE-AD48-16ED2F5E2C23}"/>
                </a:ext>
              </a:extLst>
            </p:cNvPr>
            <p:cNvSpPr>
              <a:spLocks/>
            </p:cNvSpPr>
            <p:nvPr/>
          </p:nvSpPr>
          <p:spPr bwMode="black">
            <a:xfrm>
              <a:off x="1912" y="1982"/>
              <a:ext cx="281"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0" name="Freeform 9">
              <a:extLst>
                <a:ext uri="{FF2B5EF4-FFF2-40B4-BE49-F238E27FC236}">
                  <a16:creationId xmlns:a16="http://schemas.microsoft.com/office/drawing/2014/main" id="{AF6E45DA-A3A4-4FA3-9A95-1F83D1FA42C5}"/>
                </a:ext>
              </a:extLst>
            </p:cNvPr>
            <p:cNvSpPr>
              <a:spLocks noEditPoints="1"/>
            </p:cNvSpPr>
            <p:nvPr/>
          </p:nvSpPr>
          <p:spPr bwMode="black">
            <a:xfrm>
              <a:off x="2473" y="1857"/>
              <a:ext cx="70" cy="488"/>
            </a:xfrm>
            <a:custGeom>
              <a:avLst/>
              <a:gdLst>
                <a:gd name="T0" fmla="*/ 0 w 57"/>
                <a:gd name="T1" fmla="*/ 28 h 406"/>
                <a:gd name="T2" fmla="*/ 29 w 57"/>
                <a:gd name="T3" fmla="*/ 0 h 406"/>
                <a:gd name="T4" fmla="*/ 57 w 57"/>
                <a:gd name="T5" fmla="*/ 28 h 406"/>
                <a:gd name="T6" fmla="*/ 29 w 57"/>
                <a:gd name="T7" fmla="*/ 57 h 406"/>
                <a:gd name="T8" fmla="*/ 0 w 57"/>
                <a:gd name="T9" fmla="*/ 28 h 406"/>
                <a:gd name="T10" fmla="*/ 7 w 57"/>
                <a:gd name="T11" fmla="*/ 110 h 406"/>
                <a:gd name="T12" fmla="*/ 50 w 57"/>
                <a:gd name="T13" fmla="*/ 110 h 406"/>
                <a:gd name="T14" fmla="*/ 50 w 57"/>
                <a:gd name="T15" fmla="*/ 406 h 406"/>
                <a:gd name="T16" fmla="*/ 7 w 57"/>
                <a:gd name="T17" fmla="*/ 406 h 406"/>
                <a:gd name="T18" fmla="*/ 7 w 57"/>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06">
                  <a:moveTo>
                    <a:pt x="0" y="28"/>
                  </a:moveTo>
                  <a:cubicBezTo>
                    <a:pt x="0" y="13"/>
                    <a:pt x="13" y="0"/>
                    <a:pt x="29" y="0"/>
                  </a:cubicBezTo>
                  <a:cubicBezTo>
                    <a:pt x="44" y="0"/>
                    <a:pt x="57" y="13"/>
                    <a:pt x="57" y="28"/>
                  </a:cubicBezTo>
                  <a:cubicBezTo>
                    <a:pt x="57"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1" name="Freeform 10">
              <a:extLst>
                <a:ext uri="{FF2B5EF4-FFF2-40B4-BE49-F238E27FC236}">
                  <a16:creationId xmlns:a16="http://schemas.microsoft.com/office/drawing/2014/main" id="{0E9BB012-66AD-4575-AACA-AA4D8882A4B6}"/>
                </a:ext>
              </a:extLst>
            </p:cNvPr>
            <p:cNvSpPr>
              <a:spLocks/>
            </p:cNvSpPr>
            <p:nvPr/>
          </p:nvSpPr>
          <p:spPr bwMode="black">
            <a:xfrm>
              <a:off x="2617" y="1982"/>
              <a:ext cx="282" cy="370"/>
            </a:xfrm>
            <a:custGeom>
              <a:avLst/>
              <a:gdLst>
                <a:gd name="T0" fmla="*/ 0 w 230"/>
                <a:gd name="T1" fmla="*/ 264 h 308"/>
                <a:gd name="T2" fmla="*/ 23 w 230"/>
                <a:gd name="T3" fmla="*/ 233 h 308"/>
                <a:gd name="T4" fmla="*/ 122 w 230"/>
                <a:gd name="T5" fmla="*/ 270 h 308"/>
                <a:gd name="T6" fmla="*/ 188 w 230"/>
                <a:gd name="T7" fmla="*/ 224 h 308"/>
                <a:gd name="T8" fmla="*/ 113 w 230"/>
                <a:gd name="T9" fmla="*/ 170 h 308"/>
                <a:gd name="T10" fmla="*/ 15 w 230"/>
                <a:gd name="T11" fmla="*/ 86 h 308"/>
                <a:gd name="T12" fmla="*/ 118 w 230"/>
                <a:gd name="T13" fmla="*/ 0 h 308"/>
                <a:gd name="T14" fmla="*/ 224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3" y="233"/>
                    <a:pt x="23" y="233"/>
                    <a:pt x="23" y="233"/>
                  </a:cubicBezTo>
                  <a:cubicBezTo>
                    <a:pt x="56" y="258"/>
                    <a:pt x="90" y="270"/>
                    <a:pt x="122" y="270"/>
                  </a:cubicBezTo>
                  <a:cubicBezTo>
                    <a:pt x="161" y="270"/>
                    <a:pt x="188" y="252"/>
                    <a:pt x="188" y="224"/>
                  </a:cubicBezTo>
                  <a:cubicBezTo>
                    <a:pt x="188" y="192"/>
                    <a:pt x="153" y="182"/>
                    <a:pt x="113" y="170"/>
                  </a:cubicBezTo>
                  <a:cubicBezTo>
                    <a:pt x="42" y="150"/>
                    <a:pt x="15" y="129"/>
                    <a:pt x="15" y="86"/>
                  </a:cubicBezTo>
                  <a:cubicBezTo>
                    <a:pt x="15" y="33"/>
                    <a:pt x="59" y="0"/>
                    <a:pt x="118" y="0"/>
                  </a:cubicBezTo>
                  <a:cubicBezTo>
                    <a:pt x="154" y="0"/>
                    <a:pt x="192" y="12"/>
                    <a:pt x="224"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4"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2" name="Freeform 11">
              <a:extLst>
                <a:ext uri="{FF2B5EF4-FFF2-40B4-BE49-F238E27FC236}">
                  <a16:creationId xmlns:a16="http://schemas.microsoft.com/office/drawing/2014/main" id="{16C674FD-9428-487D-86F2-E34B74F88508}"/>
                </a:ext>
              </a:extLst>
            </p:cNvPr>
            <p:cNvSpPr>
              <a:spLocks/>
            </p:cNvSpPr>
            <p:nvPr/>
          </p:nvSpPr>
          <p:spPr bwMode="black">
            <a:xfrm>
              <a:off x="3201" y="1873"/>
              <a:ext cx="464" cy="472"/>
            </a:xfrm>
            <a:custGeom>
              <a:avLst/>
              <a:gdLst>
                <a:gd name="T0" fmla="*/ 0 w 464"/>
                <a:gd name="T1" fmla="*/ 0 h 472"/>
                <a:gd name="T2" fmla="*/ 53 w 464"/>
                <a:gd name="T3" fmla="*/ 0 h 472"/>
                <a:gd name="T4" fmla="*/ 232 w 464"/>
                <a:gd name="T5" fmla="*/ 329 h 472"/>
                <a:gd name="T6" fmla="*/ 411 w 464"/>
                <a:gd name="T7" fmla="*/ 0 h 472"/>
                <a:gd name="T8" fmla="*/ 464 w 464"/>
                <a:gd name="T9" fmla="*/ 0 h 472"/>
                <a:gd name="T10" fmla="*/ 464 w 464"/>
                <a:gd name="T11" fmla="*/ 472 h 472"/>
                <a:gd name="T12" fmla="*/ 411 w 464"/>
                <a:gd name="T13" fmla="*/ 472 h 472"/>
                <a:gd name="T14" fmla="*/ 411 w 464"/>
                <a:gd name="T15" fmla="*/ 115 h 472"/>
                <a:gd name="T16" fmla="*/ 232 w 464"/>
                <a:gd name="T17" fmla="*/ 445 h 472"/>
                <a:gd name="T18" fmla="*/ 53 w 464"/>
                <a:gd name="T19" fmla="*/ 115 h 472"/>
                <a:gd name="T20" fmla="*/ 53 w 464"/>
                <a:gd name="T21" fmla="*/ 472 h 472"/>
                <a:gd name="T22" fmla="*/ 0 w 464"/>
                <a:gd name="T23" fmla="*/ 472 h 472"/>
                <a:gd name="T24" fmla="*/ 0 w 464"/>
                <a:gd name="T2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4" h="472">
                  <a:moveTo>
                    <a:pt x="0" y="0"/>
                  </a:moveTo>
                  <a:lnTo>
                    <a:pt x="53" y="0"/>
                  </a:lnTo>
                  <a:lnTo>
                    <a:pt x="232" y="329"/>
                  </a:lnTo>
                  <a:lnTo>
                    <a:pt x="411" y="0"/>
                  </a:lnTo>
                  <a:lnTo>
                    <a:pt x="464" y="0"/>
                  </a:lnTo>
                  <a:lnTo>
                    <a:pt x="464" y="472"/>
                  </a:lnTo>
                  <a:lnTo>
                    <a:pt x="411" y="472"/>
                  </a:lnTo>
                  <a:lnTo>
                    <a:pt x="411" y="115"/>
                  </a:lnTo>
                  <a:lnTo>
                    <a:pt x="232" y="445"/>
                  </a:lnTo>
                  <a:lnTo>
                    <a:pt x="53" y="115"/>
                  </a:lnTo>
                  <a:lnTo>
                    <a:pt x="53" y="472"/>
                  </a:lnTo>
                  <a:lnTo>
                    <a:pt x="0" y="47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3" name="Freeform 12">
              <a:extLst>
                <a:ext uri="{FF2B5EF4-FFF2-40B4-BE49-F238E27FC236}">
                  <a16:creationId xmlns:a16="http://schemas.microsoft.com/office/drawing/2014/main" id="{5A7840E1-3DFB-4EFA-830E-6F280C833C9D}"/>
                </a:ext>
              </a:extLst>
            </p:cNvPr>
            <p:cNvSpPr>
              <a:spLocks noEditPoints="1"/>
            </p:cNvSpPr>
            <p:nvPr/>
          </p:nvSpPr>
          <p:spPr bwMode="black">
            <a:xfrm>
              <a:off x="3764" y="1982"/>
              <a:ext cx="349" cy="370"/>
            </a:xfrm>
            <a:custGeom>
              <a:avLst/>
              <a:gdLst>
                <a:gd name="T0" fmla="*/ 242 w 285"/>
                <a:gd name="T1" fmla="*/ 235 h 308"/>
                <a:gd name="T2" fmla="*/ 268 w 285"/>
                <a:gd name="T3" fmla="*/ 263 h 308"/>
                <a:gd name="T4" fmla="*/ 150 w 285"/>
                <a:gd name="T5" fmla="*/ 308 h 308"/>
                <a:gd name="T6" fmla="*/ 0 w 285"/>
                <a:gd name="T7" fmla="*/ 153 h 308"/>
                <a:gd name="T8" fmla="*/ 146 w 285"/>
                <a:gd name="T9" fmla="*/ 0 h 308"/>
                <a:gd name="T10" fmla="*/ 285 w 285"/>
                <a:gd name="T11" fmla="*/ 170 h 308"/>
                <a:gd name="T12" fmla="*/ 44 w 285"/>
                <a:gd name="T13" fmla="*/ 170 h 308"/>
                <a:gd name="T14" fmla="*/ 149 w 285"/>
                <a:gd name="T15" fmla="*/ 270 h 308"/>
                <a:gd name="T16" fmla="*/ 242 w 285"/>
                <a:gd name="T17" fmla="*/ 235 h 308"/>
                <a:gd name="T18" fmla="*/ 45 w 285"/>
                <a:gd name="T19" fmla="*/ 132 h 308"/>
                <a:gd name="T20" fmla="*/ 243 w 285"/>
                <a:gd name="T21" fmla="*/ 132 h 308"/>
                <a:gd name="T22" fmla="*/ 147 w 285"/>
                <a:gd name="T23" fmla="*/ 38 h 308"/>
                <a:gd name="T24" fmla="*/ 45 w 285"/>
                <a:gd name="T25" fmla="*/ 132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5" h="308">
                  <a:moveTo>
                    <a:pt x="242" y="235"/>
                  </a:moveTo>
                  <a:cubicBezTo>
                    <a:pt x="268" y="263"/>
                    <a:pt x="268" y="263"/>
                    <a:pt x="268" y="263"/>
                  </a:cubicBezTo>
                  <a:cubicBezTo>
                    <a:pt x="243" y="291"/>
                    <a:pt x="191" y="308"/>
                    <a:pt x="150" y="308"/>
                  </a:cubicBezTo>
                  <a:cubicBezTo>
                    <a:pt x="71" y="308"/>
                    <a:pt x="0" y="244"/>
                    <a:pt x="0" y="153"/>
                  </a:cubicBezTo>
                  <a:cubicBezTo>
                    <a:pt x="0" y="65"/>
                    <a:pt x="66" y="0"/>
                    <a:pt x="146" y="0"/>
                  </a:cubicBezTo>
                  <a:cubicBezTo>
                    <a:pt x="235" y="0"/>
                    <a:pt x="285" y="67"/>
                    <a:pt x="285" y="170"/>
                  </a:cubicBezTo>
                  <a:cubicBezTo>
                    <a:pt x="44" y="170"/>
                    <a:pt x="44" y="170"/>
                    <a:pt x="44" y="170"/>
                  </a:cubicBezTo>
                  <a:cubicBezTo>
                    <a:pt x="50" y="228"/>
                    <a:pt x="91" y="270"/>
                    <a:pt x="149" y="270"/>
                  </a:cubicBezTo>
                  <a:cubicBezTo>
                    <a:pt x="184" y="270"/>
                    <a:pt x="224" y="255"/>
                    <a:pt x="242" y="235"/>
                  </a:cubicBezTo>
                  <a:close/>
                  <a:moveTo>
                    <a:pt x="45" y="132"/>
                  </a:moveTo>
                  <a:cubicBezTo>
                    <a:pt x="243" y="132"/>
                    <a:pt x="243" y="132"/>
                    <a:pt x="243" y="132"/>
                  </a:cubicBezTo>
                  <a:cubicBezTo>
                    <a:pt x="238" y="79"/>
                    <a:pt x="206" y="38"/>
                    <a:pt x="147" y="38"/>
                  </a:cubicBezTo>
                  <a:cubicBezTo>
                    <a:pt x="95" y="38"/>
                    <a:pt x="53" y="75"/>
                    <a:pt x="45"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4" name="Freeform 13">
              <a:extLst>
                <a:ext uri="{FF2B5EF4-FFF2-40B4-BE49-F238E27FC236}">
                  <a16:creationId xmlns:a16="http://schemas.microsoft.com/office/drawing/2014/main" id="{FE8FA87F-3177-4DEA-9E9C-DDA472353330}"/>
                </a:ext>
              </a:extLst>
            </p:cNvPr>
            <p:cNvSpPr>
              <a:spLocks/>
            </p:cNvSpPr>
            <p:nvPr/>
          </p:nvSpPr>
          <p:spPr bwMode="black">
            <a:xfrm>
              <a:off x="4172" y="1892"/>
              <a:ext cx="211" cy="460"/>
            </a:xfrm>
            <a:custGeom>
              <a:avLst/>
              <a:gdLst>
                <a:gd name="T0" fmla="*/ 173 w 173"/>
                <a:gd name="T1" fmla="*/ 365 h 383"/>
                <a:gd name="T2" fmla="*/ 119 w 173"/>
                <a:gd name="T3" fmla="*/ 383 h 383"/>
                <a:gd name="T4" fmla="*/ 47 w 173"/>
                <a:gd name="T5" fmla="*/ 308 h 383"/>
                <a:gd name="T6" fmla="*/ 47 w 173"/>
                <a:gd name="T7" fmla="*/ 120 h 383"/>
                <a:gd name="T8" fmla="*/ 0 w 173"/>
                <a:gd name="T9" fmla="*/ 120 h 383"/>
                <a:gd name="T10" fmla="*/ 0 w 173"/>
                <a:gd name="T11" fmla="*/ 81 h 383"/>
                <a:gd name="T12" fmla="*/ 47 w 173"/>
                <a:gd name="T13" fmla="*/ 81 h 383"/>
                <a:gd name="T14" fmla="*/ 47 w 173"/>
                <a:gd name="T15" fmla="*/ 0 h 383"/>
                <a:gd name="T16" fmla="*/ 89 w 173"/>
                <a:gd name="T17" fmla="*/ 0 h 383"/>
                <a:gd name="T18" fmla="*/ 89 w 173"/>
                <a:gd name="T19" fmla="*/ 81 h 383"/>
                <a:gd name="T20" fmla="*/ 162 w 173"/>
                <a:gd name="T21" fmla="*/ 81 h 383"/>
                <a:gd name="T22" fmla="*/ 162 w 173"/>
                <a:gd name="T23" fmla="*/ 120 h 383"/>
                <a:gd name="T24" fmla="*/ 89 w 173"/>
                <a:gd name="T25" fmla="*/ 120 h 383"/>
                <a:gd name="T26" fmla="*/ 89 w 173"/>
                <a:gd name="T27" fmla="*/ 308 h 383"/>
                <a:gd name="T28" fmla="*/ 121 w 173"/>
                <a:gd name="T29" fmla="*/ 345 h 383"/>
                <a:gd name="T30" fmla="*/ 152 w 173"/>
                <a:gd name="T31" fmla="*/ 333 h 383"/>
                <a:gd name="T32" fmla="*/ 173 w 173"/>
                <a:gd name="T33" fmla="*/ 36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3" h="383">
                  <a:moveTo>
                    <a:pt x="173" y="365"/>
                  </a:moveTo>
                  <a:cubicBezTo>
                    <a:pt x="158" y="377"/>
                    <a:pt x="139" y="383"/>
                    <a:pt x="119" y="383"/>
                  </a:cubicBezTo>
                  <a:cubicBezTo>
                    <a:pt x="76" y="383"/>
                    <a:pt x="47" y="352"/>
                    <a:pt x="47" y="308"/>
                  </a:cubicBezTo>
                  <a:cubicBezTo>
                    <a:pt x="47" y="120"/>
                    <a:pt x="47" y="120"/>
                    <a:pt x="47" y="120"/>
                  </a:cubicBezTo>
                  <a:cubicBezTo>
                    <a:pt x="0" y="120"/>
                    <a:pt x="0" y="120"/>
                    <a:pt x="0" y="120"/>
                  </a:cubicBezTo>
                  <a:cubicBezTo>
                    <a:pt x="0" y="81"/>
                    <a:pt x="0" y="81"/>
                    <a:pt x="0" y="81"/>
                  </a:cubicBezTo>
                  <a:cubicBezTo>
                    <a:pt x="47" y="81"/>
                    <a:pt x="47" y="81"/>
                    <a:pt x="47" y="81"/>
                  </a:cubicBezTo>
                  <a:cubicBezTo>
                    <a:pt x="47" y="0"/>
                    <a:pt x="47" y="0"/>
                    <a:pt x="47" y="0"/>
                  </a:cubicBezTo>
                  <a:cubicBezTo>
                    <a:pt x="89" y="0"/>
                    <a:pt x="89" y="0"/>
                    <a:pt x="89" y="0"/>
                  </a:cubicBezTo>
                  <a:cubicBezTo>
                    <a:pt x="89" y="81"/>
                    <a:pt x="89" y="81"/>
                    <a:pt x="89" y="81"/>
                  </a:cubicBezTo>
                  <a:cubicBezTo>
                    <a:pt x="162" y="81"/>
                    <a:pt x="162" y="81"/>
                    <a:pt x="162" y="81"/>
                  </a:cubicBezTo>
                  <a:cubicBezTo>
                    <a:pt x="162" y="120"/>
                    <a:pt x="162" y="120"/>
                    <a:pt x="162" y="120"/>
                  </a:cubicBezTo>
                  <a:cubicBezTo>
                    <a:pt x="89" y="120"/>
                    <a:pt x="89" y="120"/>
                    <a:pt x="89" y="120"/>
                  </a:cubicBezTo>
                  <a:cubicBezTo>
                    <a:pt x="89" y="308"/>
                    <a:pt x="89" y="308"/>
                    <a:pt x="89" y="308"/>
                  </a:cubicBezTo>
                  <a:cubicBezTo>
                    <a:pt x="89" y="330"/>
                    <a:pt x="104" y="345"/>
                    <a:pt x="121" y="345"/>
                  </a:cubicBezTo>
                  <a:cubicBezTo>
                    <a:pt x="135" y="345"/>
                    <a:pt x="146" y="340"/>
                    <a:pt x="152" y="333"/>
                  </a:cubicBezTo>
                  <a:lnTo>
                    <a:pt x="173" y="3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5" name="Freeform 14">
              <a:extLst>
                <a:ext uri="{FF2B5EF4-FFF2-40B4-BE49-F238E27FC236}">
                  <a16:creationId xmlns:a16="http://schemas.microsoft.com/office/drawing/2014/main" id="{C9209808-6696-40D2-BB08-D21DE71C53D8}"/>
                </a:ext>
              </a:extLst>
            </p:cNvPr>
            <p:cNvSpPr>
              <a:spLocks/>
            </p:cNvSpPr>
            <p:nvPr/>
          </p:nvSpPr>
          <p:spPr bwMode="black">
            <a:xfrm>
              <a:off x="4463" y="1982"/>
              <a:ext cx="192" cy="363"/>
            </a:xfrm>
            <a:custGeom>
              <a:avLst/>
              <a:gdLst>
                <a:gd name="T0" fmla="*/ 157 w 157"/>
                <a:gd name="T1" fmla="*/ 0 h 302"/>
                <a:gd name="T2" fmla="*/ 157 w 157"/>
                <a:gd name="T3" fmla="*/ 38 h 302"/>
                <a:gd name="T4" fmla="*/ 43 w 157"/>
                <a:gd name="T5" fmla="*/ 137 h 302"/>
                <a:gd name="T6" fmla="*/ 43 w 157"/>
                <a:gd name="T7" fmla="*/ 302 h 302"/>
                <a:gd name="T8" fmla="*/ 0 w 157"/>
                <a:gd name="T9" fmla="*/ 302 h 302"/>
                <a:gd name="T10" fmla="*/ 0 w 157"/>
                <a:gd name="T11" fmla="*/ 6 h 302"/>
                <a:gd name="T12" fmla="*/ 43 w 157"/>
                <a:gd name="T13" fmla="*/ 6 h 302"/>
                <a:gd name="T14" fmla="*/ 43 w 157"/>
                <a:gd name="T15" fmla="*/ 64 h 302"/>
                <a:gd name="T16" fmla="*/ 157 w 157"/>
                <a:gd name="T17"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02">
                  <a:moveTo>
                    <a:pt x="157" y="0"/>
                  </a:moveTo>
                  <a:cubicBezTo>
                    <a:pt x="157" y="38"/>
                    <a:pt x="157" y="38"/>
                    <a:pt x="157" y="38"/>
                  </a:cubicBezTo>
                  <a:cubicBezTo>
                    <a:pt x="90" y="38"/>
                    <a:pt x="43" y="79"/>
                    <a:pt x="43" y="137"/>
                  </a:cubicBezTo>
                  <a:cubicBezTo>
                    <a:pt x="43" y="302"/>
                    <a:pt x="43" y="302"/>
                    <a:pt x="43" y="302"/>
                  </a:cubicBezTo>
                  <a:cubicBezTo>
                    <a:pt x="0" y="302"/>
                    <a:pt x="0" y="302"/>
                    <a:pt x="0" y="302"/>
                  </a:cubicBezTo>
                  <a:cubicBezTo>
                    <a:pt x="0" y="6"/>
                    <a:pt x="0" y="6"/>
                    <a:pt x="0" y="6"/>
                  </a:cubicBezTo>
                  <a:cubicBezTo>
                    <a:pt x="43" y="6"/>
                    <a:pt x="43" y="6"/>
                    <a:pt x="43" y="6"/>
                  </a:cubicBezTo>
                  <a:cubicBezTo>
                    <a:pt x="43" y="64"/>
                    <a:pt x="43" y="64"/>
                    <a:pt x="43" y="64"/>
                  </a:cubicBezTo>
                  <a:cubicBezTo>
                    <a:pt x="60" y="25"/>
                    <a:pt x="103" y="0"/>
                    <a:pt x="1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6" name="Freeform 15">
              <a:extLst>
                <a:ext uri="{FF2B5EF4-FFF2-40B4-BE49-F238E27FC236}">
                  <a16:creationId xmlns:a16="http://schemas.microsoft.com/office/drawing/2014/main" id="{1D3B2A8C-316B-4B50-9091-1B4AC66484A5}"/>
                </a:ext>
              </a:extLst>
            </p:cNvPr>
            <p:cNvSpPr>
              <a:spLocks noEditPoints="1"/>
            </p:cNvSpPr>
            <p:nvPr/>
          </p:nvSpPr>
          <p:spPr bwMode="black">
            <a:xfrm>
              <a:off x="4695" y="1982"/>
              <a:ext cx="374" cy="370"/>
            </a:xfrm>
            <a:custGeom>
              <a:avLst/>
              <a:gdLst>
                <a:gd name="T0" fmla="*/ 0 w 306"/>
                <a:gd name="T1" fmla="*/ 154 h 308"/>
                <a:gd name="T2" fmla="*/ 153 w 306"/>
                <a:gd name="T3" fmla="*/ 0 h 308"/>
                <a:gd name="T4" fmla="*/ 306 w 306"/>
                <a:gd name="T5" fmla="*/ 154 h 308"/>
                <a:gd name="T6" fmla="*/ 153 w 306"/>
                <a:gd name="T7" fmla="*/ 308 h 308"/>
                <a:gd name="T8" fmla="*/ 0 w 306"/>
                <a:gd name="T9" fmla="*/ 154 h 308"/>
                <a:gd name="T10" fmla="*/ 261 w 306"/>
                <a:gd name="T11" fmla="*/ 154 h 308"/>
                <a:gd name="T12" fmla="*/ 153 w 306"/>
                <a:gd name="T13" fmla="*/ 38 h 308"/>
                <a:gd name="T14" fmla="*/ 46 w 306"/>
                <a:gd name="T15" fmla="*/ 154 h 308"/>
                <a:gd name="T16" fmla="*/ 153 w 306"/>
                <a:gd name="T17" fmla="*/ 270 h 308"/>
                <a:gd name="T18" fmla="*/ 261 w 306"/>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6" h="308">
                  <a:moveTo>
                    <a:pt x="0" y="154"/>
                  </a:moveTo>
                  <a:cubicBezTo>
                    <a:pt x="0" y="70"/>
                    <a:pt x="71" y="0"/>
                    <a:pt x="153" y="0"/>
                  </a:cubicBezTo>
                  <a:cubicBezTo>
                    <a:pt x="236" y="0"/>
                    <a:pt x="306" y="70"/>
                    <a:pt x="306" y="154"/>
                  </a:cubicBezTo>
                  <a:cubicBezTo>
                    <a:pt x="306" y="238"/>
                    <a:pt x="236" y="308"/>
                    <a:pt x="153" y="308"/>
                  </a:cubicBezTo>
                  <a:cubicBezTo>
                    <a:pt x="71" y="308"/>
                    <a:pt x="0" y="238"/>
                    <a:pt x="0" y="154"/>
                  </a:cubicBezTo>
                  <a:close/>
                  <a:moveTo>
                    <a:pt x="261" y="154"/>
                  </a:moveTo>
                  <a:cubicBezTo>
                    <a:pt x="261" y="91"/>
                    <a:pt x="212" y="38"/>
                    <a:pt x="153" y="38"/>
                  </a:cubicBezTo>
                  <a:cubicBezTo>
                    <a:pt x="95" y="38"/>
                    <a:pt x="46" y="91"/>
                    <a:pt x="46" y="154"/>
                  </a:cubicBezTo>
                  <a:cubicBezTo>
                    <a:pt x="46" y="217"/>
                    <a:pt x="95" y="270"/>
                    <a:pt x="153" y="270"/>
                  </a:cubicBezTo>
                  <a:cubicBezTo>
                    <a:pt x="212" y="270"/>
                    <a:pt x="261" y="217"/>
                    <a:pt x="261"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7" name="Freeform 16">
              <a:extLst>
                <a:ext uri="{FF2B5EF4-FFF2-40B4-BE49-F238E27FC236}">
                  <a16:creationId xmlns:a16="http://schemas.microsoft.com/office/drawing/2014/main" id="{15C78FBB-9428-49FA-A406-331F81A8781F}"/>
                </a:ext>
              </a:extLst>
            </p:cNvPr>
            <p:cNvSpPr>
              <a:spLocks noEditPoints="1"/>
            </p:cNvSpPr>
            <p:nvPr/>
          </p:nvSpPr>
          <p:spPr bwMode="black">
            <a:xfrm>
              <a:off x="5161" y="1982"/>
              <a:ext cx="350" cy="481"/>
            </a:xfrm>
            <a:custGeom>
              <a:avLst/>
              <a:gdLst>
                <a:gd name="T0" fmla="*/ 286 w 286"/>
                <a:gd name="T1" fmla="*/ 154 h 400"/>
                <a:gd name="T2" fmla="*/ 150 w 286"/>
                <a:gd name="T3" fmla="*/ 308 h 400"/>
                <a:gd name="T4" fmla="*/ 42 w 286"/>
                <a:gd name="T5" fmla="*/ 246 h 400"/>
                <a:gd name="T6" fmla="*/ 42 w 286"/>
                <a:gd name="T7" fmla="*/ 400 h 400"/>
                <a:gd name="T8" fmla="*/ 0 w 286"/>
                <a:gd name="T9" fmla="*/ 400 h 400"/>
                <a:gd name="T10" fmla="*/ 0 w 286"/>
                <a:gd name="T11" fmla="*/ 6 h 400"/>
                <a:gd name="T12" fmla="*/ 42 w 286"/>
                <a:gd name="T13" fmla="*/ 6 h 400"/>
                <a:gd name="T14" fmla="*/ 42 w 286"/>
                <a:gd name="T15" fmla="*/ 62 h 400"/>
                <a:gd name="T16" fmla="*/ 150 w 286"/>
                <a:gd name="T17" fmla="*/ 0 h 400"/>
                <a:gd name="T18" fmla="*/ 286 w 286"/>
                <a:gd name="T19" fmla="*/ 154 h 400"/>
                <a:gd name="T20" fmla="*/ 240 w 286"/>
                <a:gd name="T21" fmla="*/ 154 h 400"/>
                <a:gd name="T22" fmla="*/ 142 w 286"/>
                <a:gd name="T23" fmla="*/ 38 h 400"/>
                <a:gd name="T24" fmla="*/ 42 w 286"/>
                <a:gd name="T25" fmla="*/ 154 h 400"/>
                <a:gd name="T26" fmla="*/ 142 w 286"/>
                <a:gd name="T27" fmla="*/ 270 h 400"/>
                <a:gd name="T28" fmla="*/ 240 w 286"/>
                <a:gd name="T29" fmla="*/ 15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 h="400">
                  <a:moveTo>
                    <a:pt x="286" y="154"/>
                  </a:moveTo>
                  <a:cubicBezTo>
                    <a:pt x="286" y="244"/>
                    <a:pt x="227" y="308"/>
                    <a:pt x="150" y="308"/>
                  </a:cubicBezTo>
                  <a:cubicBezTo>
                    <a:pt x="102" y="308"/>
                    <a:pt x="65" y="285"/>
                    <a:pt x="42" y="246"/>
                  </a:cubicBezTo>
                  <a:cubicBezTo>
                    <a:pt x="42" y="400"/>
                    <a:pt x="42" y="400"/>
                    <a:pt x="42" y="400"/>
                  </a:cubicBezTo>
                  <a:cubicBezTo>
                    <a:pt x="0" y="400"/>
                    <a:pt x="0" y="400"/>
                    <a:pt x="0" y="400"/>
                  </a:cubicBezTo>
                  <a:cubicBezTo>
                    <a:pt x="0" y="6"/>
                    <a:pt x="0" y="6"/>
                    <a:pt x="0" y="6"/>
                  </a:cubicBezTo>
                  <a:cubicBezTo>
                    <a:pt x="42" y="6"/>
                    <a:pt x="42" y="6"/>
                    <a:pt x="42" y="6"/>
                  </a:cubicBezTo>
                  <a:cubicBezTo>
                    <a:pt x="42" y="62"/>
                    <a:pt x="42" y="62"/>
                    <a:pt x="42" y="62"/>
                  </a:cubicBezTo>
                  <a:cubicBezTo>
                    <a:pt x="65" y="23"/>
                    <a:pt x="102" y="0"/>
                    <a:pt x="150" y="0"/>
                  </a:cubicBezTo>
                  <a:cubicBezTo>
                    <a:pt x="227" y="0"/>
                    <a:pt x="286" y="64"/>
                    <a:pt x="286" y="154"/>
                  </a:cubicBezTo>
                  <a:close/>
                  <a:moveTo>
                    <a:pt x="240" y="154"/>
                  </a:moveTo>
                  <a:cubicBezTo>
                    <a:pt x="240" y="86"/>
                    <a:pt x="199" y="38"/>
                    <a:pt x="142" y="38"/>
                  </a:cubicBezTo>
                  <a:cubicBezTo>
                    <a:pt x="83" y="38"/>
                    <a:pt x="42" y="86"/>
                    <a:pt x="42" y="154"/>
                  </a:cubicBezTo>
                  <a:cubicBezTo>
                    <a:pt x="42" y="222"/>
                    <a:pt x="83" y="270"/>
                    <a:pt x="142" y="270"/>
                  </a:cubicBezTo>
                  <a:cubicBezTo>
                    <a:pt x="199" y="270"/>
                    <a:pt x="240" y="222"/>
                    <a:pt x="24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8" name="Freeform 17">
              <a:extLst>
                <a:ext uri="{FF2B5EF4-FFF2-40B4-BE49-F238E27FC236}">
                  <a16:creationId xmlns:a16="http://schemas.microsoft.com/office/drawing/2014/main" id="{C1B41AC2-DF88-418C-89A8-77AE1C13487A}"/>
                </a:ext>
              </a:extLst>
            </p:cNvPr>
            <p:cNvSpPr>
              <a:spLocks noEditPoints="1"/>
            </p:cNvSpPr>
            <p:nvPr/>
          </p:nvSpPr>
          <p:spPr bwMode="black">
            <a:xfrm>
              <a:off x="5582" y="1982"/>
              <a:ext cx="373" cy="370"/>
            </a:xfrm>
            <a:custGeom>
              <a:avLst/>
              <a:gdLst>
                <a:gd name="T0" fmla="*/ 0 w 305"/>
                <a:gd name="T1" fmla="*/ 154 h 308"/>
                <a:gd name="T2" fmla="*/ 153 w 305"/>
                <a:gd name="T3" fmla="*/ 0 h 308"/>
                <a:gd name="T4" fmla="*/ 305 w 305"/>
                <a:gd name="T5" fmla="*/ 154 h 308"/>
                <a:gd name="T6" fmla="*/ 153 w 305"/>
                <a:gd name="T7" fmla="*/ 308 h 308"/>
                <a:gd name="T8" fmla="*/ 0 w 305"/>
                <a:gd name="T9" fmla="*/ 154 h 308"/>
                <a:gd name="T10" fmla="*/ 260 w 305"/>
                <a:gd name="T11" fmla="*/ 154 h 308"/>
                <a:gd name="T12" fmla="*/ 153 w 305"/>
                <a:gd name="T13" fmla="*/ 38 h 308"/>
                <a:gd name="T14" fmla="*/ 45 w 305"/>
                <a:gd name="T15" fmla="*/ 154 h 308"/>
                <a:gd name="T16" fmla="*/ 153 w 305"/>
                <a:gd name="T17" fmla="*/ 270 h 308"/>
                <a:gd name="T18" fmla="*/ 260 w 305"/>
                <a:gd name="T19" fmla="*/ 15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5" h="308">
                  <a:moveTo>
                    <a:pt x="0" y="154"/>
                  </a:moveTo>
                  <a:cubicBezTo>
                    <a:pt x="0" y="70"/>
                    <a:pt x="70" y="0"/>
                    <a:pt x="153" y="0"/>
                  </a:cubicBezTo>
                  <a:cubicBezTo>
                    <a:pt x="235" y="0"/>
                    <a:pt x="305" y="70"/>
                    <a:pt x="305" y="154"/>
                  </a:cubicBezTo>
                  <a:cubicBezTo>
                    <a:pt x="305" y="238"/>
                    <a:pt x="235" y="308"/>
                    <a:pt x="153" y="308"/>
                  </a:cubicBezTo>
                  <a:cubicBezTo>
                    <a:pt x="70" y="308"/>
                    <a:pt x="0" y="238"/>
                    <a:pt x="0" y="154"/>
                  </a:cubicBezTo>
                  <a:close/>
                  <a:moveTo>
                    <a:pt x="260" y="154"/>
                  </a:moveTo>
                  <a:cubicBezTo>
                    <a:pt x="260" y="91"/>
                    <a:pt x="211" y="38"/>
                    <a:pt x="153" y="38"/>
                  </a:cubicBezTo>
                  <a:cubicBezTo>
                    <a:pt x="94" y="38"/>
                    <a:pt x="45" y="91"/>
                    <a:pt x="45" y="154"/>
                  </a:cubicBezTo>
                  <a:cubicBezTo>
                    <a:pt x="45" y="217"/>
                    <a:pt x="94" y="270"/>
                    <a:pt x="153" y="270"/>
                  </a:cubicBezTo>
                  <a:cubicBezTo>
                    <a:pt x="211" y="270"/>
                    <a:pt x="260" y="217"/>
                    <a:pt x="260"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39" name="Rectangle 18">
              <a:extLst>
                <a:ext uri="{FF2B5EF4-FFF2-40B4-BE49-F238E27FC236}">
                  <a16:creationId xmlns:a16="http://schemas.microsoft.com/office/drawing/2014/main" id="{8A52667A-7197-4718-A7CC-9DB76FD15044}"/>
                </a:ext>
              </a:extLst>
            </p:cNvPr>
            <p:cNvSpPr>
              <a:spLocks noChangeArrowheads="1"/>
            </p:cNvSpPr>
            <p:nvPr/>
          </p:nvSpPr>
          <p:spPr bwMode="black">
            <a:xfrm>
              <a:off x="6042" y="1865"/>
              <a:ext cx="52" cy="4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0" name="Freeform 19">
              <a:extLst>
                <a:ext uri="{FF2B5EF4-FFF2-40B4-BE49-F238E27FC236}">
                  <a16:creationId xmlns:a16="http://schemas.microsoft.com/office/drawing/2014/main" id="{6E7E8DE2-C426-4707-B205-0D5D93A76152}"/>
                </a:ext>
              </a:extLst>
            </p:cNvPr>
            <p:cNvSpPr>
              <a:spLocks noEditPoints="1"/>
            </p:cNvSpPr>
            <p:nvPr/>
          </p:nvSpPr>
          <p:spPr bwMode="black">
            <a:xfrm>
              <a:off x="6191" y="1857"/>
              <a:ext cx="68" cy="488"/>
            </a:xfrm>
            <a:custGeom>
              <a:avLst/>
              <a:gdLst>
                <a:gd name="T0" fmla="*/ 0 w 56"/>
                <a:gd name="T1" fmla="*/ 28 h 406"/>
                <a:gd name="T2" fmla="*/ 29 w 56"/>
                <a:gd name="T3" fmla="*/ 0 h 406"/>
                <a:gd name="T4" fmla="*/ 56 w 56"/>
                <a:gd name="T5" fmla="*/ 28 h 406"/>
                <a:gd name="T6" fmla="*/ 29 w 56"/>
                <a:gd name="T7" fmla="*/ 57 h 406"/>
                <a:gd name="T8" fmla="*/ 0 w 56"/>
                <a:gd name="T9" fmla="*/ 28 h 406"/>
                <a:gd name="T10" fmla="*/ 7 w 56"/>
                <a:gd name="T11" fmla="*/ 110 h 406"/>
                <a:gd name="T12" fmla="*/ 50 w 56"/>
                <a:gd name="T13" fmla="*/ 110 h 406"/>
                <a:gd name="T14" fmla="*/ 50 w 56"/>
                <a:gd name="T15" fmla="*/ 406 h 406"/>
                <a:gd name="T16" fmla="*/ 7 w 56"/>
                <a:gd name="T17" fmla="*/ 406 h 406"/>
                <a:gd name="T18" fmla="*/ 7 w 56"/>
                <a:gd name="T19" fmla="*/ 11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406">
                  <a:moveTo>
                    <a:pt x="0" y="28"/>
                  </a:moveTo>
                  <a:cubicBezTo>
                    <a:pt x="0" y="13"/>
                    <a:pt x="13" y="0"/>
                    <a:pt x="29" y="0"/>
                  </a:cubicBezTo>
                  <a:cubicBezTo>
                    <a:pt x="44" y="0"/>
                    <a:pt x="56" y="13"/>
                    <a:pt x="56" y="28"/>
                  </a:cubicBezTo>
                  <a:cubicBezTo>
                    <a:pt x="56" y="44"/>
                    <a:pt x="44" y="57"/>
                    <a:pt x="29" y="57"/>
                  </a:cubicBezTo>
                  <a:cubicBezTo>
                    <a:pt x="13" y="57"/>
                    <a:pt x="0" y="44"/>
                    <a:pt x="0" y="28"/>
                  </a:cubicBezTo>
                  <a:close/>
                  <a:moveTo>
                    <a:pt x="7" y="110"/>
                  </a:moveTo>
                  <a:cubicBezTo>
                    <a:pt x="50" y="110"/>
                    <a:pt x="50" y="110"/>
                    <a:pt x="50" y="110"/>
                  </a:cubicBezTo>
                  <a:cubicBezTo>
                    <a:pt x="50" y="406"/>
                    <a:pt x="50" y="406"/>
                    <a:pt x="50" y="406"/>
                  </a:cubicBezTo>
                  <a:cubicBezTo>
                    <a:pt x="7" y="406"/>
                    <a:pt x="7" y="406"/>
                    <a:pt x="7" y="406"/>
                  </a:cubicBezTo>
                  <a:lnTo>
                    <a:pt x="7"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sp>
          <p:nvSpPr>
            <p:cNvPr id="41" name="Freeform 20">
              <a:extLst>
                <a:ext uri="{FF2B5EF4-FFF2-40B4-BE49-F238E27FC236}">
                  <a16:creationId xmlns:a16="http://schemas.microsoft.com/office/drawing/2014/main" id="{D3B127C7-22FD-48BC-9B8E-27EBE146499C}"/>
                </a:ext>
              </a:extLst>
            </p:cNvPr>
            <p:cNvSpPr>
              <a:spLocks/>
            </p:cNvSpPr>
            <p:nvPr/>
          </p:nvSpPr>
          <p:spPr bwMode="black">
            <a:xfrm>
              <a:off x="6335" y="1982"/>
              <a:ext cx="282" cy="370"/>
            </a:xfrm>
            <a:custGeom>
              <a:avLst/>
              <a:gdLst>
                <a:gd name="T0" fmla="*/ 0 w 230"/>
                <a:gd name="T1" fmla="*/ 264 h 308"/>
                <a:gd name="T2" fmla="*/ 22 w 230"/>
                <a:gd name="T3" fmla="*/ 233 h 308"/>
                <a:gd name="T4" fmla="*/ 122 w 230"/>
                <a:gd name="T5" fmla="*/ 270 h 308"/>
                <a:gd name="T6" fmla="*/ 187 w 230"/>
                <a:gd name="T7" fmla="*/ 224 h 308"/>
                <a:gd name="T8" fmla="*/ 113 w 230"/>
                <a:gd name="T9" fmla="*/ 170 h 308"/>
                <a:gd name="T10" fmla="*/ 14 w 230"/>
                <a:gd name="T11" fmla="*/ 86 h 308"/>
                <a:gd name="T12" fmla="*/ 118 w 230"/>
                <a:gd name="T13" fmla="*/ 0 h 308"/>
                <a:gd name="T14" fmla="*/ 223 w 230"/>
                <a:gd name="T15" fmla="*/ 33 h 308"/>
                <a:gd name="T16" fmla="*/ 203 w 230"/>
                <a:gd name="T17" fmla="*/ 66 h 308"/>
                <a:gd name="T18" fmla="*/ 118 w 230"/>
                <a:gd name="T19" fmla="*/ 38 h 308"/>
                <a:gd name="T20" fmla="*/ 57 w 230"/>
                <a:gd name="T21" fmla="*/ 81 h 308"/>
                <a:gd name="T22" fmla="*/ 134 w 230"/>
                <a:gd name="T23" fmla="*/ 133 h 308"/>
                <a:gd name="T24" fmla="*/ 230 w 230"/>
                <a:gd name="T25" fmla="*/ 219 h 308"/>
                <a:gd name="T26" fmla="*/ 122 w 230"/>
                <a:gd name="T27" fmla="*/ 308 h 308"/>
                <a:gd name="T28" fmla="*/ 0 w 230"/>
                <a:gd name="T29" fmla="*/ 26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0" h="308">
                  <a:moveTo>
                    <a:pt x="0" y="264"/>
                  </a:moveTo>
                  <a:cubicBezTo>
                    <a:pt x="22" y="233"/>
                    <a:pt x="22" y="233"/>
                    <a:pt x="22" y="233"/>
                  </a:cubicBezTo>
                  <a:cubicBezTo>
                    <a:pt x="56" y="258"/>
                    <a:pt x="90" y="270"/>
                    <a:pt x="122" y="270"/>
                  </a:cubicBezTo>
                  <a:cubicBezTo>
                    <a:pt x="161" y="270"/>
                    <a:pt x="187" y="252"/>
                    <a:pt x="187" y="224"/>
                  </a:cubicBezTo>
                  <a:cubicBezTo>
                    <a:pt x="187" y="192"/>
                    <a:pt x="153" y="182"/>
                    <a:pt x="113" y="170"/>
                  </a:cubicBezTo>
                  <a:cubicBezTo>
                    <a:pt x="42" y="150"/>
                    <a:pt x="14" y="129"/>
                    <a:pt x="14" y="86"/>
                  </a:cubicBezTo>
                  <a:cubicBezTo>
                    <a:pt x="14" y="33"/>
                    <a:pt x="59" y="0"/>
                    <a:pt x="118" y="0"/>
                  </a:cubicBezTo>
                  <a:cubicBezTo>
                    <a:pt x="154" y="0"/>
                    <a:pt x="192" y="12"/>
                    <a:pt x="223" y="33"/>
                  </a:cubicBezTo>
                  <a:cubicBezTo>
                    <a:pt x="203" y="66"/>
                    <a:pt x="203" y="66"/>
                    <a:pt x="203" y="66"/>
                  </a:cubicBezTo>
                  <a:cubicBezTo>
                    <a:pt x="173" y="47"/>
                    <a:pt x="144" y="38"/>
                    <a:pt x="118" y="38"/>
                  </a:cubicBezTo>
                  <a:cubicBezTo>
                    <a:pt x="85" y="38"/>
                    <a:pt x="57" y="53"/>
                    <a:pt x="57" y="81"/>
                  </a:cubicBezTo>
                  <a:cubicBezTo>
                    <a:pt x="57" y="107"/>
                    <a:pt x="79" y="115"/>
                    <a:pt x="134" y="133"/>
                  </a:cubicBezTo>
                  <a:cubicBezTo>
                    <a:pt x="181" y="147"/>
                    <a:pt x="230" y="163"/>
                    <a:pt x="230" y="219"/>
                  </a:cubicBezTo>
                  <a:cubicBezTo>
                    <a:pt x="230" y="274"/>
                    <a:pt x="183" y="308"/>
                    <a:pt x="122" y="308"/>
                  </a:cubicBezTo>
                  <a:cubicBezTo>
                    <a:pt x="81" y="308"/>
                    <a:pt x="36" y="293"/>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270" y="2908233"/>
            <a:ext cx="5356032"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a:t>This is 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3021" y="838105"/>
            <a:ext cx="10965543"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p:nvSpPr>
        <p:spPr bwMode="gray">
          <a:xfrm>
            <a:off x="623526" y="1616678"/>
            <a:ext cx="4634944" cy="244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accent4">
                    <a:lumMod val="75000"/>
                  </a:schemeClr>
                </a:solidFill>
              </a:rPr>
              <a:t>Do the fonts in these two sentences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p:nvCxnSpPr>
        <p:spPr>
          <a:xfrm>
            <a:off x="623527" y="1860778"/>
            <a:ext cx="7301750"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37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p:nvGrpSpPr>
        <p:grpSpPr bwMode="gray">
          <a:xfrm>
            <a:off x="0" y="0"/>
            <a:ext cx="12192001"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grpSp>
        <p:grpSp>
          <p:nvGrpSpPr>
            <p:cNvPr id="62" name="Group 61">
              <a:extLst>
                <a:ext uri="{FF2B5EF4-FFF2-40B4-BE49-F238E27FC236}">
                  <a16:creationId xmlns:a16="http://schemas.microsoft.com/office/drawing/2014/main" id="{C5C1459D-4F6E-4671-8566-3143311EA541}"/>
                </a:ext>
              </a:extLst>
            </p:cNvPr>
            <p:cNvGrpSpPr/>
            <p:nvPr/>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dirty="0"/>
                  <a:t>Footnote: Lorem ipsum dolor sit </a:t>
                </a:r>
                <a:r>
                  <a:rPr lang="en-US" sz="700" dirty="0" err="1"/>
                  <a:t>amet</a:t>
                </a:r>
                <a:r>
                  <a:rPr lang="en-US" sz="700" dirty="0"/>
                  <a:t>, </a:t>
                </a:r>
                <a:r>
                  <a:rPr lang="en-US" sz="700" dirty="0" err="1"/>
                  <a:t>consectetur</a:t>
                </a:r>
                <a:r>
                  <a:rPr lang="en-US" sz="700" dirty="0"/>
                  <a:t> </a:t>
                </a:r>
                <a:r>
                  <a:rPr lang="en-US" sz="700" dirty="0" err="1"/>
                  <a:t>adipiscing</a:t>
                </a:r>
                <a:r>
                  <a:rPr lang="en-US" sz="700" dirty="0"/>
                  <a:t> </a:t>
                </a:r>
                <a:r>
                  <a:rPr lang="en-US" sz="700" dirty="0" err="1"/>
                  <a:t>elit</a:t>
                </a:r>
                <a:r>
                  <a:rPr lang="en-US" sz="700" dirty="0"/>
                  <a:t>. Maecenas dui magna, </a:t>
                </a:r>
                <a:r>
                  <a:rPr lang="en-US" sz="700" dirty="0" err="1"/>
                  <a:t>sagittis</a:t>
                </a:r>
                <a:r>
                  <a:rPr lang="en-US" sz="700" dirty="0"/>
                  <a:t> at </a:t>
                </a:r>
                <a:r>
                  <a:rPr lang="en-US" sz="700" dirty="0" err="1"/>
                  <a:t>feugiat</a:t>
                </a:r>
                <a:r>
                  <a:rPr lang="en-US" sz="700" dirty="0"/>
                  <a:t> </a:t>
                </a:r>
                <a:r>
                  <a:rPr lang="en-US" sz="700" dirty="0" err="1"/>
                  <a:t>eget</a:t>
                </a:r>
                <a:r>
                  <a:rPr lang="en-US" sz="700" dirty="0"/>
                  <a:t>, </a:t>
                </a:r>
                <a:r>
                  <a:rPr lang="en-US" sz="700" dirty="0" err="1"/>
                  <a:t>viverra</a:t>
                </a:r>
                <a:r>
                  <a:rPr lang="en-US" sz="700" dirty="0"/>
                  <a:t> </a:t>
                </a:r>
                <a:r>
                  <a:rPr lang="en-US" sz="700" dirty="0" err="1"/>
                  <a:t>eu</a:t>
                </a:r>
                <a:r>
                  <a:rPr lang="en-US" sz="700" dirty="0"/>
                  <a:t> libero. Vestibulum a </a:t>
                </a:r>
                <a:r>
                  <a:rPr lang="en-US" sz="700" dirty="0" err="1"/>
                  <a:t>justo</a:t>
                </a:r>
                <a:r>
                  <a:rPr lang="en-US" sz="700" dirty="0"/>
                  <a:t> mi. </a:t>
                </a:r>
                <a:r>
                  <a:rPr lang="en-US" sz="700" dirty="0" err="1"/>
                  <a:t>Etiam</a:t>
                </a:r>
                <a:r>
                  <a:rPr lang="en-US" sz="700" dirty="0"/>
                  <a:t> </a:t>
                </a:r>
                <a:r>
                  <a:rPr lang="en-US" sz="700" dirty="0" err="1"/>
                  <a:t>blandit</a:t>
                </a:r>
                <a:r>
                  <a:rPr lang="en-US" sz="700" dirty="0"/>
                  <a:t> tempus </a:t>
                </a:r>
                <a:r>
                  <a:rPr lang="en-US" sz="700" dirty="0" err="1"/>
                  <a:t>odio</a:t>
                </a:r>
                <a:r>
                  <a:rPr lang="en-US" sz="700" dirty="0"/>
                  <a:t>. </a:t>
                </a:r>
                <a:r>
                  <a:rPr lang="en-US" sz="700" dirty="0" err="1"/>
                  <a:t>Fusce</a:t>
                </a:r>
                <a:r>
                  <a:rPr lang="en-US" sz="700" dirty="0"/>
                  <a:t> </a:t>
                </a:r>
                <a:r>
                  <a:rPr lang="en-US" sz="700" dirty="0" err="1"/>
                  <a:t>orci</a:t>
                </a:r>
                <a:r>
                  <a:rPr lang="en-US" sz="700" dirty="0"/>
                  <a:t> </a:t>
                </a:r>
                <a:r>
                  <a:rPr lang="en-US" sz="700" dirty="0" err="1"/>
                  <a:t>lectus</a:t>
                </a:r>
                <a:r>
                  <a:rPr lang="en-US" sz="700" dirty="0"/>
                  <a:t>, </a:t>
                </a:r>
                <a:r>
                  <a:rPr lang="en-US" sz="700" dirty="0" err="1"/>
                  <a:t>tincidunt</a:t>
                </a:r>
                <a:r>
                  <a:rPr lang="en-US" sz="700" dirty="0"/>
                  <a:t> </a:t>
                </a:r>
                <a:r>
                  <a:rPr lang="en-US" sz="700" dirty="0" err="1"/>
                  <a:t>eget</a:t>
                </a:r>
                <a:r>
                  <a:rPr lang="en-US" sz="700" dirty="0"/>
                  <a:t> </a:t>
                </a:r>
                <a:r>
                  <a:rPr lang="en-US" sz="700" dirty="0" err="1"/>
                  <a:t>hendrerit</a:t>
                </a:r>
                <a:r>
                  <a:rPr lang="en-US" sz="700" dirty="0"/>
                  <a:t> </a:t>
                </a:r>
                <a:r>
                  <a:rPr lang="en-US" sz="700" dirty="0" err="1"/>
                  <a:t>quis</a:t>
                </a:r>
                <a:r>
                  <a:rPr lang="en-US" sz="700" dirty="0"/>
                  <a:t>, </a:t>
                </a:r>
                <a:r>
                  <a:rPr lang="en-US" sz="700" dirty="0" err="1"/>
                  <a:t>blandit</a:t>
                </a:r>
                <a:r>
                  <a:rPr lang="en-US" sz="700" dirty="0"/>
                  <a:t> non</a:t>
                </a:r>
              </a:p>
            </p:txBody>
          </p:sp>
        </p:grpSp>
      </p:grpSp>
    </p:spTree>
    <p:extLst>
      <p:ext uri="{BB962C8B-B14F-4D97-AF65-F5344CB8AC3E}">
        <p14:creationId xmlns:p14="http://schemas.microsoft.com/office/powerpoint/2010/main" val="138955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p:nvSpPr>
        <p:spPr>
          <a:xfrm>
            <a:off x="1" y="0"/>
            <a:ext cx="12192000"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p:nvSpPr>
        <p:spPr>
          <a:xfrm>
            <a:off x="606551" y="721895"/>
            <a:ext cx="10879380" cy="4880008"/>
          </a:xfrm>
          <a:prstGeom prst="rect">
            <a:avLst/>
          </a:prstGeom>
          <a:noFill/>
        </p:spPr>
        <p:txBody>
          <a:bodyPr wrap="square" lIns="0" tIns="0" rIns="0" bIns="0" rtlCol="0" anchor="ctr">
            <a:noAutofit/>
          </a:bodyPr>
          <a:lstStyle/>
          <a:p>
            <a:pPr algn="ctr">
              <a:lnSpc>
                <a:spcPct val="90000"/>
              </a:lnSpc>
            </a:pPr>
            <a:r>
              <a:rPr lang="en-US" sz="5400" spc="300">
                <a:solidFill>
                  <a:schemeClr val="bg1"/>
                </a:solidFill>
              </a:rPr>
              <a:t>DO NOT USE </a:t>
            </a:r>
          </a:p>
          <a:p>
            <a:pPr algn="ctr">
              <a:lnSpc>
                <a:spcPct val="90000"/>
              </a:lnSpc>
            </a:pPr>
            <a:endParaRPr lang="en-US" sz="5400" spc="300">
              <a:solidFill>
                <a:schemeClr val="bg1"/>
              </a:solidFill>
            </a:endParaRPr>
          </a:p>
          <a:p>
            <a:pPr algn="ctr">
              <a:lnSpc>
                <a:spcPct val="90000"/>
              </a:lnSpc>
            </a:pPr>
            <a:r>
              <a:rPr lang="en-US" sz="5400" spc="300">
                <a:solidFill>
                  <a:schemeClr val="bg1"/>
                </a:solidFill>
              </a:rPr>
              <a:t>ALL LAYOUTS PAST THIS ARE NOT PART OF THIS TEMPLATE</a:t>
            </a:r>
          </a:p>
        </p:txBody>
      </p:sp>
    </p:spTree>
    <p:extLst>
      <p:ext uri="{BB962C8B-B14F-4D97-AF65-F5344CB8AC3E}">
        <p14:creationId xmlns:p14="http://schemas.microsoft.com/office/powerpoint/2010/main" val="194380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85714" y="1681454"/>
            <a:ext cx="6402467" cy="1234440"/>
          </a:xfrm>
        </p:spPr>
        <p:txBody>
          <a:bodyPr wrap="square" anchor="b"/>
          <a:lstStyle>
            <a:lvl1pPr algn="r">
              <a:defRPr sz="4000" b="0" cap="none" baseline="0">
                <a:solidFill>
                  <a:schemeClr val="bg1"/>
                </a:solidFill>
              </a:defRPr>
            </a:lvl1pPr>
          </a:lstStyle>
          <a:p>
            <a:r>
              <a:rPr lang="en-US"/>
              <a:t>Presentation Title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10638" y="2956717"/>
            <a:ext cx="4571570" cy="700882"/>
          </a:xfrm>
        </p:spPr>
        <p:txBody>
          <a:bodyPr/>
          <a:lstStyle>
            <a:lvl1pPr marL="0" indent="0" algn="r">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5276" y="4231639"/>
            <a:ext cx="3658553" cy="355601"/>
          </a:xfrm>
        </p:spPr>
        <p:txBody>
          <a:bodyPr anchor="b"/>
          <a:lstStyle>
            <a:lvl1pPr algn="r">
              <a:buNone/>
              <a:defRPr sz="1600">
                <a:solidFill>
                  <a:schemeClr val="bg1"/>
                </a:solidFill>
              </a:defRPr>
            </a:lvl1pPr>
          </a:lstStyle>
          <a:p>
            <a:pPr lvl="0"/>
            <a:r>
              <a:rPr lang="en-US"/>
              <a:t>Author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5276" y="4670084"/>
            <a:ext cx="3658553" cy="355601"/>
          </a:xfrm>
        </p:spPr>
        <p:txBody>
          <a:bodyPr/>
          <a:lstStyle>
            <a:lvl1pPr algn="r">
              <a:buNone/>
              <a:defRPr sz="1600">
                <a:solidFill>
                  <a:schemeClr val="bg1"/>
                </a:solidFill>
              </a:defRPr>
            </a:lvl1pPr>
          </a:lstStyle>
          <a:p>
            <a:pPr lvl="0"/>
            <a:r>
              <a:rPr lang="en-US"/>
              <a:t>Author Title </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33824" y="5458778"/>
            <a:ext cx="3658553" cy="112587"/>
          </a:xfrm>
        </p:spPr>
        <p:txBody>
          <a:bodyPr/>
          <a:lstStyle>
            <a:lvl1pPr algn="r">
              <a:buNone/>
              <a:defRPr sz="1050" baseline="0">
                <a:solidFill>
                  <a:schemeClr val="bg1"/>
                </a:solidFill>
              </a:defRPr>
            </a:lvl1pPr>
          </a:lstStyle>
          <a:p>
            <a:pPr lvl="0"/>
            <a:r>
              <a:rPr lang="en-US"/>
              <a:t>#</a:t>
            </a:r>
            <a:r>
              <a:rPr lang="en-US" err="1"/>
              <a:t>vmworld</a:t>
            </a:r>
            <a:r>
              <a:rPr lang="en-US"/>
              <a:t> #session ID</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p14:nvContentPartPr>
            <p14:xfrm>
              <a:off x="9862161"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8081" y="4877099"/>
                <a:ext cx="7920" cy="7920"/>
              </a:xfrm>
              <a:prstGeom prst="rect">
                <a:avLst/>
              </a:prstGeom>
            </p:spPr>
          </p:pic>
        </mc:Fallback>
      </mc:AlternateContent>
      <p:sp>
        <p:nvSpPr>
          <p:cNvPr id="10" name="Text Placeholder 6">
            <a:extLst>
              <a:ext uri="{FF2B5EF4-FFF2-40B4-BE49-F238E27FC236}">
                <a16:creationId xmlns:a16="http://schemas.microsoft.com/office/drawing/2014/main" id="{DEA43E1E-B208-4DC4-9D6A-01669D00DA14}"/>
              </a:ext>
            </a:extLst>
          </p:cNvPr>
          <p:cNvSpPr>
            <a:spLocks noGrp="1"/>
          </p:cNvSpPr>
          <p:nvPr>
            <p:ph type="body" sz="quarter" idx="14" hasCustomPrompt="1"/>
          </p:nvPr>
        </p:nvSpPr>
        <p:spPr>
          <a:xfrm>
            <a:off x="7925276" y="1268035"/>
            <a:ext cx="3658553" cy="355601"/>
          </a:xfrm>
        </p:spPr>
        <p:txBody>
          <a:bodyPr anchor="b"/>
          <a:lstStyle>
            <a:lvl1pPr algn="r">
              <a:buNone/>
              <a:defRPr sz="1600">
                <a:solidFill>
                  <a:schemeClr val="bg1"/>
                </a:solidFill>
              </a:defRPr>
            </a:lvl1pPr>
          </a:lstStyle>
          <a:p>
            <a:pPr lvl="0"/>
            <a:r>
              <a:rPr lang="en-US"/>
              <a:t>SESSION ID</a:t>
            </a:r>
          </a:p>
        </p:txBody>
      </p:sp>
    </p:spTree>
    <p:extLst>
      <p:ext uri="{BB962C8B-B14F-4D97-AF65-F5344CB8AC3E}">
        <p14:creationId xmlns:p14="http://schemas.microsoft.com/office/powerpoint/2010/main" val="183843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5053182-F1B4-49F5-BC16-C05936B83E76}" type="datetimeFigureOut">
              <a:rPr lang="en-US" smtClean="0"/>
              <a:t>10-Dec-20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DD2F40-FC0A-4C61-9ACB-9E3DACECFB05}" type="slidenum">
              <a:rPr lang="en-US" smtClean="0"/>
              <a:t>‹#›</a:t>
            </a:fld>
            <a:endParaRPr lang="en-US"/>
          </a:p>
        </p:txBody>
      </p:sp>
    </p:spTree>
    <p:extLst>
      <p:ext uri="{BB962C8B-B14F-4D97-AF65-F5344CB8AC3E}">
        <p14:creationId xmlns:p14="http://schemas.microsoft.com/office/powerpoint/2010/main" val="2207394267"/>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5106492" y="6464301"/>
            <a:ext cx="5181600" cy="149224"/>
          </a:xfrm>
          <a:prstGeom prst="rect">
            <a:avLst/>
          </a:prstGeom>
        </p:spPr>
        <p:txBody>
          <a:bodyPr/>
          <a:lstStyle/>
          <a:p>
            <a:r>
              <a:rPr lang="en-US"/>
              <a:t>CONFIDENTIAL</a:t>
            </a:r>
          </a:p>
        </p:txBody>
      </p:sp>
      <p:sp>
        <p:nvSpPr>
          <p:cNvPr id="5" name="Slide Number Placeholder 4"/>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143783433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371600"/>
            <a:ext cx="5242560" cy="46482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39841" y="1371600"/>
            <a:ext cx="5242560" cy="46482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1074400" y="6883401"/>
            <a:ext cx="1117600" cy="133350"/>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a:t>CONFIDENTIAL</a:t>
            </a:r>
          </a:p>
        </p:txBody>
      </p:sp>
      <p:sp>
        <p:nvSpPr>
          <p:cNvPr id="7" name="Slide Number Placeholder 6"/>
          <p:cNvSpPr>
            <a:spLocks noGrp="1"/>
          </p:cNvSpPr>
          <p:nvPr>
            <p:ph type="sldNum" sz="quarter" idx="12"/>
          </p:nvPr>
        </p:nvSpPr>
        <p:spPr/>
        <p:txBody>
          <a:bodyPr/>
          <a:lstStyle/>
          <a:p>
            <a:fld id="{6EA6D8CF-3CDE-4807-BCD2-C9F2B831AAA5}" type="slidenum">
              <a:rPr lang="en-US" smtClean="0"/>
              <a:t>‹#›</a:t>
            </a:fld>
            <a:endParaRPr lang="en-US"/>
          </a:p>
        </p:txBody>
      </p:sp>
    </p:spTree>
    <p:extLst>
      <p:ext uri="{BB962C8B-B14F-4D97-AF65-F5344CB8AC3E}">
        <p14:creationId xmlns:p14="http://schemas.microsoft.com/office/powerpoint/2010/main" val="1627182123"/>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4_Title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A02180-679B-46FB-9C32-EA90058BD978}"/>
              </a:ext>
            </a:extLst>
          </p:cNvPr>
          <p:cNvPicPr>
            <a:picLocks noChangeAspect="1"/>
          </p:cNvPicPr>
          <p:nvPr userDrawn="1"/>
        </p:nvPicPr>
        <p:blipFill>
          <a:blip r:embed="rId2"/>
          <a:stretch>
            <a:fillRect/>
          </a:stretch>
        </p:blipFill>
        <p:spPr bwMode="ltGray">
          <a:xfrm>
            <a:off x="1" y="0"/>
            <a:ext cx="8061012" cy="6858000"/>
          </a:xfrm>
          <a:prstGeom prst="rect">
            <a:avLst/>
          </a:prstGeom>
        </p:spPr>
      </p:pic>
      <p:sp>
        <p:nvSpPr>
          <p:cNvPr id="16" name="Title 1">
            <a:extLst>
              <a:ext uri="{FF2B5EF4-FFF2-40B4-BE49-F238E27FC236}">
                <a16:creationId xmlns:a16="http://schemas.microsoft.com/office/drawing/2014/main" id="{2951C415-1758-4709-B881-2226BDD77675}"/>
              </a:ext>
            </a:extLst>
          </p:cNvPr>
          <p:cNvSpPr>
            <a:spLocks noGrp="1"/>
          </p:cNvSpPr>
          <p:nvPr>
            <p:ph type="title"/>
          </p:nvPr>
        </p:nvSpPr>
        <p:spPr>
          <a:xfrm>
            <a:off x="4880914" y="2215803"/>
            <a:ext cx="6402467" cy="1234440"/>
          </a:xfrm>
        </p:spPr>
        <p:txBody>
          <a:bodyPr wrap="square" anchor="b"/>
          <a:lstStyle>
            <a:lvl1pPr algn="r">
              <a:defRPr sz="3200" b="0" cap="none" baseline="0"/>
            </a:lvl1pPr>
          </a:lstStyle>
          <a:p>
            <a:r>
              <a:rPr lang="en-US"/>
              <a:t>Click to edit Master title style</a:t>
            </a:r>
          </a:p>
        </p:txBody>
      </p:sp>
      <p:sp>
        <p:nvSpPr>
          <p:cNvPr id="18" name="Subtitle 2">
            <a:extLst>
              <a:ext uri="{FF2B5EF4-FFF2-40B4-BE49-F238E27FC236}">
                <a16:creationId xmlns:a16="http://schemas.microsoft.com/office/drawing/2014/main" id="{D3E7AD3F-3FDE-4507-9220-21B91DF9C015}"/>
              </a:ext>
            </a:extLst>
          </p:cNvPr>
          <p:cNvSpPr>
            <a:spLocks noGrp="1"/>
          </p:cNvSpPr>
          <p:nvPr>
            <p:ph type="subTitle" idx="10" hasCustomPrompt="1"/>
          </p:nvPr>
        </p:nvSpPr>
        <p:spPr>
          <a:xfrm>
            <a:off x="6705838" y="3965136"/>
            <a:ext cx="4571570" cy="692625"/>
          </a:xfrm>
        </p:spPr>
        <p:txBody>
          <a:bodyPr/>
          <a:lstStyle>
            <a:lvl1pPr marL="0" indent="0" algn="r">
              <a:buNone/>
              <a:defRPr sz="24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Module #</a:t>
            </a:r>
          </a:p>
        </p:txBody>
      </p:sp>
      <p:grpSp>
        <p:nvGrpSpPr>
          <p:cNvPr id="19" name="Group 18">
            <a:extLst>
              <a:ext uri="{FF2B5EF4-FFF2-40B4-BE49-F238E27FC236}">
                <a16:creationId xmlns:a16="http://schemas.microsoft.com/office/drawing/2014/main" id="{F662A218-7EC5-4C26-90F9-4C8166F3EF66}"/>
              </a:ext>
            </a:extLst>
          </p:cNvPr>
          <p:cNvGrpSpPr/>
          <p:nvPr userDrawn="1"/>
        </p:nvGrpSpPr>
        <p:grpSpPr>
          <a:xfrm>
            <a:off x="608171" y="6447600"/>
            <a:ext cx="1424756" cy="224518"/>
            <a:chOff x="863272" y="6563918"/>
            <a:chExt cx="861082" cy="135727"/>
          </a:xfrm>
          <a:solidFill>
            <a:schemeClr val="bg1"/>
          </a:solidFill>
        </p:grpSpPr>
        <p:sp>
          <p:nvSpPr>
            <p:cNvPr id="20" name="Freeform 6">
              <a:extLst>
                <a:ext uri="{FF2B5EF4-FFF2-40B4-BE49-F238E27FC236}">
                  <a16:creationId xmlns:a16="http://schemas.microsoft.com/office/drawing/2014/main" id="{D2B61455-20AC-4408-9D87-B04FFD7905D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1" name="Freeform 7">
              <a:extLst>
                <a:ext uri="{FF2B5EF4-FFF2-40B4-BE49-F238E27FC236}">
                  <a16:creationId xmlns:a16="http://schemas.microsoft.com/office/drawing/2014/main" id="{C8CD4FF6-3DC6-4615-AB39-3DF7C9ED209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2" name="Freeform 8">
              <a:extLst>
                <a:ext uri="{FF2B5EF4-FFF2-40B4-BE49-F238E27FC236}">
                  <a16:creationId xmlns:a16="http://schemas.microsoft.com/office/drawing/2014/main" id="{93ED9EF2-B0A3-4080-80FF-D8D0974E9498}"/>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3" name="Freeform 9">
              <a:extLst>
                <a:ext uri="{FF2B5EF4-FFF2-40B4-BE49-F238E27FC236}">
                  <a16:creationId xmlns:a16="http://schemas.microsoft.com/office/drawing/2014/main" id="{2AB7AA43-11EE-4E56-A876-EA235A60D5FC}"/>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4" name="Freeform 10">
              <a:extLst>
                <a:ext uri="{FF2B5EF4-FFF2-40B4-BE49-F238E27FC236}">
                  <a16:creationId xmlns:a16="http://schemas.microsoft.com/office/drawing/2014/main" id="{18C906CE-6B18-4A24-B6F3-37C2D07E9914}"/>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5" name="Freeform 11">
              <a:extLst>
                <a:ext uri="{FF2B5EF4-FFF2-40B4-BE49-F238E27FC236}">
                  <a16:creationId xmlns:a16="http://schemas.microsoft.com/office/drawing/2014/main" id="{43859B0A-3053-4B1E-BBEF-AD11EABDF4C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sp>
          <p:nvSpPr>
            <p:cNvPr id="26" name="Freeform 12">
              <a:extLst>
                <a:ext uri="{FF2B5EF4-FFF2-40B4-BE49-F238E27FC236}">
                  <a16:creationId xmlns:a16="http://schemas.microsoft.com/office/drawing/2014/main" id="{480957FB-BCF1-411D-91E8-D3CB10A9BBF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chemeClr val="tx2"/>
                </a:solidFill>
              </a:endParaRPr>
            </a:p>
          </p:txBody>
        </p:sp>
      </p:grpSp>
      <p:sp>
        <p:nvSpPr>
          <p:cNvPr id="36" name="TextBox 35">
            <a:extLst>
              <a:ext uri="{FF2B5EF4-FFF2-40B4-BE49-F238E27FC236}">
                <a16:creationId xmlns:a16="http://schemas.microsoft.com/office/drawing/2014/main" id="{39FC8472-2F9C-4390-AD12-2DEC71630743}"/>
              </a:ext>
            </a:extLst>
          </p:cNvPr>
          <p:cNvSpPr txBox="1"/>
          <p:nvPr userDrawn="1"/>
        </p:nvSpPr>
        <p:spPr bwMode="white">
          <a:xfrm flipH="1">
            <a:off x="2301169" y="6513824"/>
            <a:ext cx="1729338" cy="186690"/>
          </a:xfrm>
          <a:prstGeom prst="rect">
            <a:avLst/>
          </a:prstGeom>
          <a:noFill/>
        </p:spPr>
        <p:txBody>
          <a:bodyPr wrap="none" lIns="0" tIns="0" rIns="0" bIns="0" rtlCol="0" anchor="ctr">
            <a:noAutofit/>
          </a:bodyPr>
          <a:lstStyle/>
          <a:p>
            <a:pPr>
              <a:lnSpc>
                <a:spcPct val="90000"/>
              </a:lnSpc>
            </a:pPr>
            <a:r>
              <a:rPr lang="en-US" sz="1000">
                <a:solidFill>
                  <a:schemeClr val="bg1"/>
                </a:solidFill>
                <a:latin typeface="+mj-lt"/>
                <a:ea typeface="Verdana" panose="020B0604030504040204" pitchFamily="34" charset="0"/>
                <a:cs typeface="Verdana" panose="020B0604030504040204" pitchFamily="34" charset="0"/>
              </a:rPr>
              <a:t> © 2018 VMware, Inc.</a:t>
            </a:r>
          </a:p>
        </p:txBody>
      </p:sp>
      <mc:AlternateContent xmlns:mc="http://schemas.openxmlformats.org/markup-compatibility/2006" xmlns:p14="http://schemas.microsoft.com/office/powerpoint/2010/main">
        <mc:Choice Requires="p14">
          <p:contentPart p14:bwMode="auto" r:id="rId3">
            <p14:nvContentPartPr>
              <p14:cNvPr id="37" name="Ink 36">
                <a:extLst>
                  <a:ext uri="{FF2B5EF4-FFF2-40B4-BE49-F238E27FC236}">
                    <a16:creationId xmlns:a16="http://schemas.microsoft.com/office/drawing/2014/main" id="{CFEB676F-F7B5-4486-A265-8D3830C84F4C}"/>
                  </a:ext>
                </a:extLst>
              </p14:cNvPr>
              <p14:cNvContentPartPr/>
              <p14:nvPr userDrawn="1"/>
            </p14:nvContentPartPr>
            <p14:xfrm>
              <a:off x="9862161" y="4881179"/>
              <a:ext cx="240" cy="240"/>
            </p14:xfrm>
          </p:contentPart>
        </mc:Choice>
        <mc:Fallback xmlns="">
          <p:pic>
            <p:nvPicPr>
              <p:cNvPr id="37" name="Ink 36">
                <a:extLst>
                  <a:ext uri="{FF2B5EF4-FFF2-40B4-BE49-F238E27FC236}">
                    <a16:creationId xmlns:a16="http://schemas.microsoft.com/office/drawing/2014/main" id="{CFEB676F-F7B5-4486-A265-8D3830C84F4C}"/>
                  </a:ext>
                </a:extLst>
              </p:cNvPr>
              <p:cNvPicPr/>
              <p:nvPr/>
            </p:nvPicPr>
            <p:blipFill>
              <a:blip r:embed="rId4"/>
              <a:stretch>
                <a:fillRect/>
              </a:stretch>
            </p:blipFill>
            <p:spPr>
              <a:xfrm>
                <a:off x="9858081" y="4877099"/>
                <a:ext cx="7920" cy="7920"/>
              </a:xfrm>
              <a:prstGeom prst="rect">
                <a:avLst/>
              </a:prstGeom>
            </p:spPr>
          </p:pic>
        </mc:Fallback>
      </mc:AlternateContent>
    </p:spTree>
    <p:extLst>
      <p:ext uri="{BB962C8B-B14F-4D97-AF65-F5344CB8AC3E}">
        <p14:creationId xmlns:p14="http://schemas.microsoft.com/office/powerpoint/2010/main" val="35672033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330200"/>
            <a:ext cx="10972800" cy="3556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p>
        </p:txBody>
      </p:sp>
    </p:spTree>
    <p:extLst>
      <p:ext uri="{BB962C8B-B14F-4D97-AF65-F5344CB8AC3E}">
        <p14:creationId xmlns:p14="http://schemas.microsoft.com/office/powerpoint/2010/main" val="313019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5242560" cy="5105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p>
        </p:txBody>
      </p:sp>
      <p:sp>
        <p:nvSpPr>
          <p:cNvPr id="4" name="Content Placeholder 3"/>
          <p:cNvSpPr>
            <a:spLocks noGrp="1"/>
          </p:cNvSpPr>
          <p:nvPr>
            <p:ph sz="half" idx="2"/>
          </p:nvPr>
        </p:nvSpPr>
        <p:spPr>
          <a:xfrm>
            <a:off x="6339840" y="914400"/>
            <a:ext cx="5242560" cy="5105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p>
        </p:txBody>
      </p:sp>
    </p:spTree>
    <p:custDataLst>
      <p:tags r:id="rId1"/>
    </p:custDataLst>
    <p:extLst>
      <p:ext uri="{BB962C8B-B14F-4D97-AF65-F5344CB8AC3E}">
        <p14:creationId xmlns:p14="http://schemas.microsoft.com/office/powerpoint/2010/main" val="174903909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You Are Here - 1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a:p>
        </p:txBody>
      </p:sp>
      <p:sp>
        <p:nvSpPr>
          <p:cNvPr id="9" name="Text Placeholder 8"/>
          <p:cNvSpPr>
            <a:spLocks noGrp="1"/>
          </p:cNvSpPr>
          <p:nvPr>
            <p:ph type="body" sz="quarter" idx="10"/>
          </p:nvPr>
        </p:nvSpPr>
        <p:spPr>
          <a:xfrm>
            <a:off x="635000" y="1066800"/>
            <a:ext cx="7823200" cy="4648200"/>
          </a:xfrm>
        </p:spPr>
        <p:txBody>
          <a:bodyPr>
            <a:noAutofit/>
          </a:bodyPr>
          <a:lstStyle>
            <a:lvl1pPr marL="612000" indent="-612000">
              <a:buClr>
                <a:schemeClr val="accent1"/>
              </a:buClr>
              <a:buSzPct val="100000"/>
              <a:buFont typeface="+mj-lt"/>
              <a:buAutoNum type="arabicPeriod"/>
              <a:defRPr sz="2000" baseline="0">
                <a:solidFill>
                  <a:schemeClr val="tx2"/>
                </a:solidFill>
              </a:defRPr>
            </a:lvl1pPr>
          </a:lstStyle>
          <a:p>
            <a:pPr lvl="0"/>
            <a:endParaRPr lang="en-US"/>
          </a:p>
        </p:txBody>
      </p:sp>
    </p:spTree>
    <p:extLst>
      <p:ext uri="{BB962C8B-B14F-4D97-AF65-F5344CB8AC3E}">
        <p14:creationId xmlns:p14="http://schemas.microsoft.com/office/powerpoint/2010/main" val="229722141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1"/>
            <a:ext cx="12192000" cy="6856213"/>
          </a:xfrm>
          <a:prstGeom prst="rect">
            <a:avLst/>
          </a:prstGeom>
        </p:spPr>
      </p:pic>
      <p:sp>
        <p:nvSpPr>
          <p:cNvPr id="2" name="Title 1"/>
          <p:cNvSpPr>
            <a:spLocks noGrp="1"/>
          </p:cNvSpPr>
          <p:nvPr>
            <p:ph type="title" hasCustomPrompt="1"/>
          </p:nvPr>
        </p:nvSpPr>
        <p:spPr>
          <a:xfrm>
            <a:off x="5185714" y="1681454"/>
            <a:ext cx="6402467" cy="1234440"/>
          </a:xfrm>
        </p:spPr>
        <p:txBody>
          <a:bodyPr wrap="square" anchor="b"/>
          <a:lstStyle>
            <a:lvl1pPr algn="r">
              <a:defRPr sz="4000" b="0" cap="none" baseline="0">
                <a:solidFill>
                  <a:schemeClr val="bg1"/>
                </a:solidFill>
              </a:defRPr>
            </a:lvl1pPr>
          </a:lstStyle>
          <a:p>
            <a:r>
              <a:rPr lang="en-US"/>
              <a:t>Presentation Title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10638" y="2956717"/>
            <a:ext cx="4571570" cy="700882"/>
          </a:xfrm>
        </p:spPr>
        <p:txBody>
          <a:bodyPr/>
          <a:lstStyle>
            <a:lvl1pPr marL="0" indent="0" algn="r">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5276" y="4231639"/>
            <a:ext cx="3658553" cy="355601"/>
          </a:xfrm>
        </p:spPr>
        <p:txBody>
          <a:bodyPr anchor="b"/>
          <a:lstStyle>
            <a:lvl1pPr algn="r">
              <a:buNone/>
              <a:defRPr sz="1600">
                <a:solidFill>
                  <a:schemeClr val="bg1"/>
                </a:solidFill>
              </a:defRPr>
            </a:lvl1pPr>
          </a:lstStyle>
          <a:p>
            <a:pPr lvl="0"/>
            <a:r>
              <a:rPr lang="en-US"/>
              <a:t>Author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5276" y="4670084"/>
            <a:ext cx="3658553" cy="355601"/>
          </a:xfrm>
        </p:spPr>
        <p:txBody>
          <a:bodyPr/>
          <a:lstStyle>
            <a:lvl1pPr algn="r">
              <a:buNone/>
              <a:defRPr sz="1600">
                <a:solidFill>
                  <a:schemeClr val="bg1"/>
                </a:solidFill>
              </a:defRPr>
            </a:lvl1pPr>
          </a:lstStyle>
          <a:p>
            <a:pPr lvl="0"/>
            <a:r>
              <a:rPr lang="en-US"/>
              <a:t>Author Title </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33824" y="5458778"/>
            <a:ext cx="3658553" cy="112587"/>
          </a:xfrm>
        </p:spPr>
        <p:txBody>
          <a:bodyPr/>
          <a:lstStyle>
            <a:lvl1pPr algn="r">
              <a:buNone/>
              <a:defRPr sz="1050" baseline="0">
                <a:solidFill>
                  <a:schemeClr val="bg1"/>
                </a:solidFill>
              </a:defRPr>
            </a:lvl1pPr>
          </a:lstStyle>
          <a:p>
            <a:pPr lvl="0"/>
            <a:r>
              <a:rPr lang="en-US"/>
              <a:t>#</a:t>
            </a:r>
            <a:r>
              <a:rPr lang="en-US" err="1"/>
              <a:t>vmworld</a:t>
            </a:r>
            <a:r>
              <a:rPr lang="en-US"/>
              <a:t> #session ID</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p14:nvContentPartPr>
            <p14:xfrm>
              <a:off x="9862161"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8081" y="4877099"/>
                <a:ext cx="7920" cy="7920"/>
              </a:xfrm>
              <a:prstGeom prst="rect">
                <a:avLst/>
              </a:prstGeom>
            </p:spPr>
          </p:pic>
        </mc:Fallback>
      </mc:AlternateContent>
      <p:sp>
        <p:nvSpPr>
          <p:cNvPr id="10" name="Text Placeholder 6">
            <a:extLst>
              <a:ext uri="{FF2B5EF4-FFF2-40B4-BE49-F238E27FC236}">
                <a16:creationId xmlns:a16="http://schemas.microsoft.com/office/drawing/2014/main" id="{DEA43E1E-B208-4DC4-9D6A-01669D00DA14}"/>
              </a:ext>
            </a:extLst>
          </p:cNvPr>
          <p:cNvSpPr>
            <a:spLocks noGrp="1"/>
          </p:cNvSpPr>
          <p:nvPr>
            <p:ph type="body" sz="quarter" idx="14" hasCustomPrompt="1"/>
          </p:nvPr>
        </p:nvSpPr>
        <p:spPr>
          <a:xfrm>
            <a:off x="7925276" y="1268035"/>
            <a:ext cx="3658553" cy="355601"/>
          </a:xfrm>
        </p:spPr>
        <p:txBody>
          <a:bodyPr anchor="b"/>
          <a:lstStyle>
            <a:lvl1pPr algn="r">
              <a:buNone/>
              <a:defRPr sz="1600">
                <a:solidFill>
                  <a:schemeClr val="bg1"/>
                </a:solidFill>
              </a:defRPr>
            </a:lvl1pPr>
          </a:lstStyle>
          <a:p>
            <a:pPr lvl="0"/>
            <a:r>
              <a:rPr lang="en-US"/>
              <a:t>SESSION ID</a:t>
            </a:r>
          </a:p>
        </p:txBody>
      </p:sp>
    </p:spTree>
    <p:extLst>
      <p:ext uri="{BB962C8B-B14F-4D97-AF65-F5344CB8AC3E}">
        <p14:creationId xmlns:p14="http://schemas.microsoft.com/office/powerpoint/2010/main" val="239264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A73C23-56DE-4A7B-B974-6593CE39F432}"/>
              </a:ext>
            </a:extLst>
          </p:cNvPr>
          <p:cNvPicPr>
            <a:picLocks noChangeAspect="1"/>
          </p:cNvPicPr>
          <p:nvPr/>
        </p:nvPicPr>
        <p:blipFill>
          <a:blip r:embed="rId2"/>
          <a:stretch>
            <a:fillRect/>
          </a:stretch>
        </p:blipFill>
        <p:spPr bwMode="ltGray">
          <a:xfrm>
            <a:off x="1" y="0"/>
            <a:ext cx="8061012" cy="6858000"/>
          </a:xfrm>
          <a:prstGeom prst="rect">
            <a:avLst/>
          </a:prstGeom>
        </p:spPr>
      </p:pic>
      <p:sp>
        <p:nvSpPr>
          <p:cNvPr id="2" name="Title 1"/>
          <p:cNvSpPr>
            <a:spLocks noGrp="1"/>
          </p:cNvSpPr>
          <p:nvPr>
            <p:ph type="title" hasCustomPrompt="1"/>
          </p:nvPr>
        </p:nvSpPr>
        <p:spPr>
          <a:xfrm>
            <a:off x="5185714" y="1679667"/>
            <a:ext cx="6402467" cy="1234440"/>
          </a:xfrm>
        </p:spPr>
        <p:txBody>
          <a:bodyPr wrap="square" anchor="b"/>
          <a:lstStyle>
            <a:lvl1pPr algn="r">
              <a:defRPr sz="4000" b="0" cap="none" baseline="0"/>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7010638" y="2956717"/>
            <a:ext cx="4571570" cy="700882"/>
          </a:xfrm>
        </p:spPr>
        <p:txBody>
          <a:bodyPr/>
          <a:lstStyle>
            <a:lvl1pPr marL="0" indent="0" algn="r">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7925276" y="4231639"/>
            <a:ext cx="3658553" cy="355601"/>
          </a:xfrm>
        </p:spPr>
        <p:txBody>
          <a:bodyPr anchor="b"/>
          <a:lstStyle>
            <a:lvl1pPr algn="r">
              <a:buNone/>
              <a:defRPr sz="1600">
                <a:solidFill>
                  <a:schemeClr val="tx2"/>
                </a:solidFill>
              </a:defRPr>
            </a:lvl1pPr>
          </a:lstStyle>
          <a:p>
            <a:pPr lvl="0"/>
            <a:r>
              <a:rPr lang="en-US"/>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7925276" y="4866639"/>
            <a:ext cx="3658553" cy="355601"/>
          </a:xfrm>
        </p:spPr>
        <p:txBody>
          <a:bodyPr/>
          <a:lstStyle>
            <a:lvl1pPr algn="r">
              <a:buNone/>
              <a:defRPr sz="1600">
                <a:solidFill>
                  <a:schemeClr val="tx2"/>
                </a:solidFill>
              </a:defRPr>
            </a:lvl1pPr>
          </a:lstStyle>
          <a:p>
            <a:pPr lvl="0"/>
            <a:r>
              <a:rPr lang="en-US"/>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7925276" y="5655333"/>
            <a:ext cx="3658553" cy="112587"/>
          </a:xfrm>
        </p:spPr>
        <p:txBody>
          <a:bodyPr/>
          <a:lstStyle>
            <a:lvl1pPr algn="r">
              <a:buNone/>
              <a:defRPr sz="1050">
                <a:solidFill>
                  <a:schemeClr val="tx1"/>
                </a:solidFill>
              </a:defRPr>
            </a:lvl1pPr>
          </a:lstStyle>
          <a:p>
            <a:pPr lvl="0"/>
            <a:r>
              <a:rPr lang="en-US"/>
              <a:t>Date</a:t>
            </a:r>
          </a:p>
        </p:txBody>
      </p:sp>
      <p:grpSp>
        <p:nvGrpSpPr>
          <p:cNvPr id="17" name="Group 16">
            <a:extLst>
              <a:ext uri="{FF2B5EF4-FFF2-40B4-BE49-F238E27FC236}">
                <a16:creationId xmlns:a16="http://schemas.microsoft.com/office/drawing/2014/main" id="{571B1726-E7C5-4C32-A22F-BB8C0CA833E9}"/>
              </a:ext>
            </a:extLst>
          </p:cNvPr>
          <p:cNvGrpSpPr/>
          <p:nvPr/>
        </p:nvGrpSpPr>
        <p:grpSpPr>
          <a:xfrm>
            <a:off x="608171" y="6392865"/>
            <a:ext cx="1424756" cy="224518"/>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3F3F3F"/>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3F3F3F"/>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3F3F3F"/>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3F3F3F"/>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3F3F3F"/>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3F3F3F"/>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3F3F3F"/>
                </a:solidFill>
              </a:endParaRPr>
            </a:p>
          </p:txBody>
        </p:sp>
      </p:grpSp>
      <p:sp>
        <p:nvSpPr>
          <p:cNvPr id="32" name="TextBox 31">
            <a:extLst>
              <a:ext uri="{FF2B5EF4-FFF2-40B4-BE49-F238E27FC236}">
                <a16:creationId xmlns:a16="http://schemas.microsoft.com/office/drawing/2014/main" id="{576FCBCF-AFA0-4D2E-AF64-919BFE9B44B8}"/>
              </a:ext>
            </a:extLst>
          </p:cNvPr>
          <p:cNvSpPr txBox="1"/>
          <p:nvPr/>
        </p:nvSpPr>
        <p:spPr bwMode="white">
          <a:xfrm flipH="1">
            <a:off x="2221492" y="6453433"/>
            <a:ext cx="1729338" cy="186690"/>
          </a:xfrm>
          <a:prstGeom prst="rect">
            <a:avLst/>
          </a:prstGeom>
          <a:noFill/>
        </p:spPr>
        <p:txBody>
          <a:bodyPr wrap="none" lIns="0" tIns="0" rIns="0" bIns="0" rtlCol="0" anchor="ctr">
            <a:noAutofit/>
          </a:bodyPr>
          <a:lstStyle/>
          <a:p>
            <a:pPr>
              <a:lnSpc>
                <a:spcPct val="90000"/>
              </a:lnSpc>
            </a:pPr>
            <a:r>
              <a:rPr lang="en-US" sz="1000">
                <a:solidFill>
                  <a:prstClr val="white"/>
                </a:solidFill>
                <a:latin typeface="Metropolis Light"/>
                <a:ea typeface="Verdana" panose="020B0604030504040204" pitchFamily="34" charset="0"/>
                <a:cs typeface="Verdana" panose="020B0604030504040204" pitchFamily="34" charset="0"/>
              </a:rPr>
              <a:t>©2018 VMware, Inc.</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229416F8-1B20-4892-97FA-108F191A5885}"/>
                  </a:ext>
                </a:extLst>
              </p14:cNvPr>
              <p14:cNvContentPartPr/>
              <p14:nvPr/>
            </p14:nvContentPartPr>
            <p14:xfrm>
              <a:off x="9862161"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8081" y="4877099"/>
                <a:ext cx="7920" cy="7920"/>
              </a:xfrm>
              <a:prstGeom prst="rect">
                <a:avLst/>
              </a:prstGeom>
            </p:spPr>
          </p:pic>
        </mc:Fallback>
      </mc:AlternateContent>
    </p:spTree>
    <p:extLst>
      <p:ext uri="{BB962C8B-B14F-4D97-AF65-F5344CB8AC3E}">
        <p14:creationId xmlns:p14="http://schemas.microsoft.com/office/powerpoint/2010/main" val="308422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183EB20-0C5F-4DF1-ACB7-C31AA752231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ltGray">
          <a:xfrm rot="16200000">
            <a:off x="8596826" y="298097"/>
            <a:ext cx="3893271" cy="3297079"/>
          </a:xfrm>
          <a:prstGeom prst="rect">
            <a:avLst/>
          </a:prstGeom>
        </p:spPr>
      </p:pic>
      <p:sp>
        <p:nvSpPr>
          <p:cNvPr id="756" name="TextBox 755">
            <a:extLst>
              <a:ext uri="{FF2B5EF4-FFF2-40B4-BE49-F238E27FC236}">
                <a16:creationId xmlns:a16="http://schemas.microsoft.com/office/drawing/2014/main" id="{2387BAEF-04D4-4DE9-B7A0-5B5AD8C8A831}"/>
              </a:ext>
            </a:extLst>
          </p:cNvPr>
          <p:cNvSpPr txBox="1"/>
          <p:nvPr/>
        </p:nvSpPr>
        <p:spPr>
          <a:xfrm>
            <a:off x="608171" y="1265020"/>
            <a:ext cx="1934368" cy="534891"/>
          </a:xfrm>
          <a:prstGeom prst="rect">
            <a:avLst/>
          </a:prstGeom>
          <a:noFill/>
        </p:spPr>
        <p:txBody>
          <a:bodyPr wrap="square" lIns="0" tIns="0" rIns="0" bIns="0" rtlCol="0">
            <a:noAutofit/>
          </a:bodyPr>
          <a:lstStyle/>
          <a:p>
            <a:pPr>
              <a:lnSpc>
                <a:spcPct val="90000"/>
              </a:lnSpc>
            </a:pPr>
            <a:r>
              <a:rPr lang="en-US" sz="3200">
                <a:solidFill>
                  <a:srgbClr val="387C2C"/>
                </a:solidFill>
                <a:latin typeface="Metropolis Light"/>
              </a:rPr>
              <a:t>Agenda</a:t>
            </a:r>
          </a:p>
        </p:txBody>
      </p:sp>
      <p:sp>
        <p:nvSpPr>
          <p:cNvPr id="730" name="TextBox 729">
            <a:extLst>
              <a:ext uri="{FF2B5EF4-FFF2-40B4-BE49-F238E27FC236}">
                <a16:creationId xmlns:a16="http://schemas.microsoft.com/office/drawing/2014/main" id="{AB8D1A6B-3CE6-468D-804E-6300F8B6DC81}"/>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767" y="1392217"/>
            <a:ext cx="7317105"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Master text styles</a:t>
            </a:r>
          </a:p>
          <a:p>
            <a:pPr lvl="1"/>
            <a:r>
              <a:rPr lang="en-US"/>
              <a:t>Second level</a:t>
            </a:r>
          </a:p>
        </p:txBody>
      </p:sp>
      <p:sp>
        <p:nvSpPr>
          <p:cNvPr id="19" name="TextBox 18">
            <a:extLst>
              <a:ext uri="{FF2B5EF4-FFF2-40B4-BE49-F238E27FC236}">
                <a16:creationId xmlns:a16="http://schemas.microsoft.com/office/drawing/2014/main" id="{2703D98A-D6D9-4EF5-A541-26E00799D077}"/>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©2018 VMware, Inc.</a:t>
            </a:r>
          </a:p>
          <a:p>
            <a:pPr>
              <a:lnSpc>
                <a:spcPct val="90000"/>
              </a:lnSpc>
            </a:pPr>
            <a:endParaRPr lang="en-US" sz="800">
              <a:solidFill>
                <a:srgbClr val="717074"/>
              </a:solidFill>
              <a:latin typeface="Metropolis Light"/>
            </a:endParaRPr>
          </a:p>
        </p:txBody>
      </p:sp>
      <p:grpSp>
        <p:nvGrpSpPr>
          <p:cNvPr id="21" name="Group 20">
            <a:extLst>
              <a:ext uri="{FF2B5EF4-FFF2-40B4-BE49-F238E27FC236}">
                <a16:creationId xmlns:a16="http://schemas.microsoft.com/office/drawing/2014/main" id="{27C06013-757A-4FD4-A789-7E9656F64A59}"/>
              </a:ext>
            </a:extLst>
          </p:cNvPr>
          <p:cNvGrpSpPr/>
          <p:nvPr/>
        </p:nvGrpSpPr>
        <p:grpSpPr bwMode="black">
          <a:xfrm>
            <a:off x="618040" y="6446045"/>
            <a:ext cx="1100079" cy="173355"/>
            <a:chOff x="-84138" y="5622925"/>
            <a:chExt cx="4330701" cy="682626"/>
          </a:xfrm>
        </p:grpSpPr>
        <p:sp>
          <p:nvSpPr>
            <p:cNvPr id="22" name="Freeform 6">
              <a:extLst>
                <a:ext uri="{FF2B5EF4-FFF2-40B4-BE49-F238E27FC236}">
                  <a16:creationId xmlns:a16="http://schemas.microsoft.com/office/drawing/2014/main" id="{5E650B00-898D-4367-B76F-5BF89476C91F}"/>
                </a:ext>
              </a:extLst>
            </p:cNvPr>
            <p:cNvSpPr>
              <a:spLocks/>
            </p:cNvSpPr>
            <p:nvPr/>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23" name="Freeform 7">
              <a:extLst>
                <a:ext uri="{FF2B5EF4-FFF2-40B4-BE49-F238E27FC236}">
                  <a16:creationId xmlns:a16="http://schemas.microsoft.com/office/drawing/2014/main" id="{8A491FA9-9AD4-4837-B9D8-EA75606548C8}"/>
                </a:ext>
              </a:extLst>
            </p:cNvPr>
            <p:cNvSpPr>
              <a:spLocks/>
            </p:cNvSpPr>
            <p:nvPr/>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24" name="Freeform 8">
              <a:extLst>
                <a:ext uri="{FF2B5EF4-FFF2-40B4-BE49-F238E27FC236}">
                  <a16:creationId xmlns:a16="http://schemas.microsoft.com/office/drawing/2014/main" id="{38AD407B-7DC8-4213-960A-A37523666873}"/>
                </a:ext>
              </a:extLst>
            </p:cNvPr>
            <p:cNvSpPr>
              <a:spLocks noEditPoints="1"/>
            </p:cNvSpPr>
            <p:nvPr/>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25" name="Freeform 9">
              <a:extLst>
                <a:ext uri="{FF2B5EF4-FFF2-40B4-BE49-F238E27FC236}">
                  <a16:creationId xmlns:a16="http://schemas.microsoft.com/office/drawing/2014/main" id="{F0E957BF-4633-4BC7-8378-1B670BA6A950}"/>
                </a:ext>
              </a:extLst>
            </p:cNvPr>
            <p:cNvSpPr>
              <a:spLocks noEditPoints="1"/>
            </p:cNvSpPr>
            <p:nvPr/>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26" name="Freeform 10">
              <a:extLst>
                <a:ext uri="{FF2B5EF4-FFF2-40B4-BE49-F238E27FC236}">
                  <a16:creationId xmlns:a16="http://schemas.microsoft.com/office/drawing/2014/main" id="{33412CC5-5B25-43E7-AFAC-0EF817E6F7FF}"/>
                </a:ext>
              </a:extLst>
            </p:cNvPr>
            <p:cNvSpPr>
              <a:spLocks/>
            </p:cNvSpPr>
            <p:nvPr/>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27" name="Freeform 11">
              <a:extLst>
                <a:ext uri="{FF2B5EF4-FFF2-40B4-BE49-F238E27FC236}">
                  <a16:creationId xmlns:a16="http://schemas.microsoft.com/office/drawing/2014/main" id="{0E0EEC98-4D81-4BBF-A18F-A2562013EC4D}"/>
                </a:ext>
              </a:extLst>
            </p:cNvPr>
            <p:cNvSpPr>
              <a:spLocks noEditPoints="1"/>
            </p:cNvSpPr>
            <p:nvPr/>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28" name="Freeform 12">
              <a:extLst>
                <a:ext uri="{FF2B5EF4-FFF2-40B4-BE49-F238E27FC236}">
                  <a16:creationId xmlns:a16="http://schemas.microsoft.com/office/drawing/2014/main" id="{0624E438-D004-4788-9C41-D6E07F017ACF}"/>
                </a:ext>
              </a:extLst>
            </p:cNvPr>
            <p:cNvSpPr>
              <a:spLocks noEditPoints="1"/>
            </p:cNvSpPr>
            <p:nvPr/>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Tree>
    <p:extLst>
      <p:ext uri="{BB962C8B-B14F-4D97-AF65-F5344CB8AC3E}">
        <p14:creationId xmlns:p14="http://schemas.microsoft.com/office/powerpoint/2010/main" val="411881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262" y="1167394"/>
            <a:ext cx="6429300" cy="1229360"/>
          </a:xfrm>
        </p:spPr>
        <p:txBody>
          <a:bodyPr wrap="square" anchor="b"/>
          <a:lstStyle>
            <a:lvl1pPr algn="l">
              <a:defRPr sz="3600" b="0" cap="none" baseline="0">
                <a:solidFill>
                  <a:schemeClr val="accent2"/>
                </a:solidFill>
              </a:defRPr>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2484060"/>
            <a:ext cx="6410071"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Picture 4">
            <a:extLst>
              <a:ext uri="{FF2B5EF4-FFF2-40B4-BE49-F238E27FC236}">
                <a16:creationId xmlns:a16="http://schemas.microsoft.com/office/drawing/2014/main" id="{E2854D23-C99F-41C3-9EA1-37368E9748C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34772"/>
          <a:stretch/>
        </p:blipFill>
        <p:spPr bwMode="ltGray">
          <a:xfrm>
            <a:off x="4239675" y="0"/>
            <a:ext cx="7951444" cy="6858000"/>
          </a:xfrm>
          <a:prstGeom prst="rect">
            <a:avLst/>
          </a:prstGeom>
        </p:spPr>
      </p:pic>
      <p:grpSp>
        <p:nvGrpSpPr>
          <p:cNvPr id="67" name="Group 66">
            <a:extLst>
              <a:ext uri="{FF2B5EF4-FFF2-40B4-BE49-F238E27FC236}">
                <a16:creationId xmlns:a16="http://schemas.microsoft.com/office/drawing/2014/main" id="{FA7583E3-5C48-49C6-991B-C25E2AA2FBAB}"/>
              </a:ext>
            </a:extLst>
          </p:cNvPr>
          <p:cNvGrpSpPr/>
          <p:nvPr/>
        </p:nvGrpSpPr>
        <p:grpSpPr bwMode="black">
          <a:xfrm>
            <a:off x="618040" y="6446045"/>
            <a:ext cx="1100079" cy="173355"/>
            <a:chOff x="-84138" y="5622925"/>
            <a:chExt cx="4330701" cy="682626"/>
          </a:xfrm>
        </p:grpSpPr>
        <p:sp>
          <p:nvSpPr>
            <p:cNvPr id="68" name="Freeform 6">
              <a:extLst>
                <a:ext uri="{FF2B5EF4-FFF2-40B4-BE49-F238E27FC236}">
                  <a16:creationId xmlns:a16="http://schemas.microsoft.com/office/drawing/2014/main" id="{367C169C-1300-467E-BD2B-CFFF80080264}"/>
                </a:ext>
              </a:extLst>
            </p:cNvPr>
            <p:cNvSpPr>
              <a:spLocks/>
            </p:cNvSpPr>
            <p:nvPr/>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69" name="Freeform 7">
              <a:extLst>
                <a:ext uri="{FF2B5EF4-FFF2-40B4-BE49-F238E27FC236}">
                  <a16:creationId xmlns:a16="http://schemas.microsoft.com/office/drawing/2014/main" id="{E38C4A5D-89F1-4554-BE68-BC848EF53E95}"/>
                </a:ext>
              </a:extLst>
            </p:cNvPr>
            <p:cNvSpPr>
              <a:spLocks/>
            </p:cNvSpPr>
            <p:nvPr/>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0" name="Freeform 8">
              <a:extLst>
                <a:ext uri="{FF2B5EF4-FFF2-40B4-BE49-F238E27FC236}">
                  <a16:creationId xmlns:a16="http://schemas.microsoft.com/office/drawing/2014/main" id="{10270507-0676-4A8B-87BD-BDCA1210CC37}"/>
                </a:ext>
              </a:extLst>
            </p:cNvPr>
            <p:cNvSpPr>
              <a:spLocks noEditPoints="1"/>
            </p:cNvSpPr>
            <p:nvPr/>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1" name="Freeform 9">
              <a:extLst>
                <a:ext uri="{FF2B5EF4-FFF2-40B4-BE49-F238E27FC236}">
                  <a16:creationId xmlns:a16="http://schemas.microsoft.com/office/drawing/2014/main" id="{3D84D470-4587-4DEE-91E9-770026878769}"/>
                </a:ext>
              </a:extLst>
            </p:cNvPr>
            <p:cNvSpPr>
              <a:spLocks noEditPoints="1"/>
            </p:cNvSpPr>
            <p:nvPr/>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2" name="Freeform 10">
              <a:extLst>
                <a:ext uri="{FF2B5EF4-FFF2-40B4-BE49-F238E27FC236}">
                  <a16:creationId xmlns:a16="http://schemas.microsoft.com/office/drawing/2014/main" id="{ADFCC155-955A-44B0-9432-CA6DC3C15253}"/>
                </a:ext>
              </a:extLst>
            </p:cNvPr>
            <p:cNvSpPr>
              <a:spLocks/>
            </p:cNvSpPr>
            <p:nvPr/>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3" name="Freeform 11">
              <a:extLst>
                <a:ext uri="{FF2B5EF4-FFF2-40B4-BE49-F238E27FC236}">
                  <a16:creationId xmlns:a16="http://schemas.microsoft.com/office/drawing/2014/main" id="{5B4316E4-B109-42D8-B12A-FBD6286C9C74}"/>
                </a:ext>
              </a:extLst>
            </p:cNvPr>
            <p:cNvSpPr>
              <a:spLocks noEditPoints="1"/>
            </p:cNvSpPr>
            <p:nvPr/>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4" name="Freeform 12">
              <a:extLst>
                <a:ext uri="{FF2B5EF4-FFF2-40B4-BE49-F238E27FC236}">
                  <a16:creationId xmlns:a16="http://schemas.microsoft.com/office/drawing/2014/main" id="{A3D32D1A-08E0-4BFC-A3E0-CB5C3BB04F65}"/>
                </a:ext>
              </a:extLst>
            </p:cNvPr>
            <p:cNvSpPr>
              <a:spLocks noEditPoints="1"/>
            </p:cNvSpPr>
            <p:nvPr/>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
        <p:nvSpPr>
          <p:cNvPr id="14" name="TextBox 13">
            <a:extLst>
              <a:ext uri="{FF2B5EF4-FFF2-40B4-BE49-F238E27FC236}">
                <a16:creationId xmlns:a16="http://schemas.microsoft.com/office/drawing/2014/main" id="{3E46B5F2-170B-43F3-865D-92F5CD3F3546}"/>
              </a:ext>
            </a:extLst>
          </p:cNvPr>
          <p:cNvSpPr txBox="1"/>
          <p:nvPr/>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prstClr val="white"/>
                </a:solidFill>
                <a:latin typeface="Metropolis Light"/>
              </a:rPr>
              <a:pPr algn="r">
                <a:lnSpc>
                  <a:spcPct val="90000"/>
                </a:lnSpc>
              </a:pPr>
              <a:t>‹#›</a:t>
            </a:fld>
            <a:endParaRPr lang="en-US" sz="1800">
              <a:solidFill>
                <a:prstClr val="white"/>
              </a:solidFill>
              <a:latin typeface="Metropolis Light"/>
            </a:endParaRPr>
          </a:p>
        </p:txBody>
      </p:sp>
      <p:sp>
        <p:nvSpPr>
          <p:cNvPr id="16" name="TextBox 15">
            <a:extLst>
              <a:ext uri="{FF2B5EF4-FFF2-40B4-BE49-F238E27FC236}">
                <a16:creationId xmlns:a16="http://schemas.microsoft.com/office/drawing/2014/main" id="{3612D976-FA11-4943-92A0-719F347D1191}"/>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rPr>
              <a:t>©2018 VMware, Inc.</a:t>
            </a:r>
          </a:p>
          <a:p>
            <a:pPr>
              <a:lnSpc>
                <a:spcPct val="90000"/>
              </a:lnSpc>
            </a:pPr>
            <a:endParaRPr lang="en-US" sz="800">
              <a:solidFill>
                <a:srgbClr val="717074"/>
              </a:solidFill>
            </a:endParaRPr>
          </a:p>
        </p:txBody>
      </p:sp>
    </p:spTree>
    <p:extLst>
      <p:ext uri="{BB962C8B-B14F-4D97-AF65-F5344CB8AC3E}">
        <p14:creationId xmlns:p14="http://schemas.microsoft.com/office/powerpoint/2010/main" val="307669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0532" y="3450868"/>
            <a:ext cx="5962789" cy="1229360"/>
          </a:xfrm>
        </p:spPr>
        <p:txBody>
          <a:bodyPr wrap="square" anchor="b"/>
          <a:lstStyle>
            <a:lvl1pPr algn="l">
              <a:defRPr sz="3600" b="0" cap="none" baseline="0">
                <a:solidFill>
                  <a:schemeClr val="bg1"/>
                </a:solidFill>
              </a:defRPr>
            </a:lvl1pPr>
          </a:lstStyle>
          <a:p>
            <a:r>
              <a:rPr lang="en-US"/>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3123" y="4768725"/>
            <a:ext cx="6864836" cy="700882"/>
          </a:xfrm>
        </p:spPr>
        <p:txBody>
          <a:bodyPr/>
          <a:lstStyle>
            <a:lvl1pPr marL="0" indent="0" algn="l">
              <a:buNone/>
              <a:defRPr sz="2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66" name="Group 65">
            <a:extLst>
              <a:ext uri="{FF2B5EF4-FFF2-40B4-BE49-F238E27FC236}">
                <a16:creationId xmlns:a16="http://schemas.microsoft.com/office/drawing/2014/main" id="{97E09E63-24A8-49D3-9685-8578A82AA161}"/>
              </a:ext>
            </a:extLst>
          </p:cNvPr>
          <p:cNvGrpSpPr/>
          <p:nvPr/>
        </p:nvGrpSpPr>
        <p:grpSpPr bwMode="white">
          <a:xfrm>
            <a:off x="618040" y="6446045"/>
            <a:ext cx="1100079" cy="173355"/>
            <a:chOff x="-84138" y="5622925"/>
            <a:chExt cx="4330701" cy="682626"/>
          </a:xfrm>
          <a:solidFill>
            <a:schemeClr val="bg1"/>
          </a:solidFill>
        </p:grpSpPr>
        <p:sp>
          <p:nvSpPr>
            <p:cNvPr id="67" name="Freeform 6">
              <a:extLst>
                <a:ext uri="{FF2B5EF4-FFF2-40B4-BE49-F238E27FC236}">
                  <a16:creationId xmlns:a16="http://schemas.microsoft.com/office/drawing/2014/main" id="{82AA2D8E-2CF2-47AE-8BA1-22AA0DC8C719}"/>
                </a:ext>
              </a:extLst>
            </p:cNvPr>
            <p:cNvSpPr>
              <a:spLocks/>
            </p:cNvSpPr>
            <p:nvPr/>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68" name="Freeform 7">
              <a:extLst>
                <a:ext uri="{FF2B5EF4-FFF2-40B4-BE49-F238E27FC236}">
                  <a16:creationId xmlns:a16="http://schemas.microsoft.com/office/drawing/2014/main" id="{DB231781-0913-4FEB-A765-B02F9675E9A8}"/>
                </a:ext>
              </a:extLst>
            </p:cNvPr>
            <p:cNvSpPr>
              <a:spLocks/>
            </p:cNvSpPr>
            <p:nvPr/>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69" name="Freeform 8">
              <a:extLst>
                <a:ext uri="{FF2B5EF4-FFF2-40B4-BE49-F238E27FC236}">
                  <a16:creationId xmlns:a16="http://schemas.microsoft.com/office/drawing/2014/main" id="{3ABF11FB-C738-4E99-9D81-B317B3B4FFF4}"/>
                </a:ext>
              </a:extLst>
            </p:cNvPr>
            <p:cNvSpPr>
              <a:spLocks noEditPoints="1"/>
            </p:cNvSpPr>
            <p:nvPr/>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0" name="Freeform 9">
              <a:extLst>
                <a:ext uri="{FF2B5EF4-FFF2-40B4-BE49-F238E27FC236}">
                  <a16:creationId xmlns:a16="http://schemas.microsoft.com/office/drawing/2014/main" id="{21F9AEA1-3F12-4EE4-9B0A-11F6FC2F34FF}"/>
                </a:ext>
              </a:extLst>
            </p:cNvPr>
            <p:cNvSpPr>
              <a:spLocks noEditPoints="1"/>
            </p:cNvSpPr>
            <p:nvPr/>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1" name="Freeform 10">
              <a:extLst>
                <a:ext uri="{FF2B5EF4-FFF2-40B4-BE49-F238E27FC236}">
                  <a16:creationId xmlns:a16="http://schemas.microsoft.com/office/drawing/2014/main" id="{87E382A9-F6F4-488E-98B8-A2C07D983E60}"/>
                </a:ext>
              </a:extLst>
            </p:cNvPr>
            <p:cNvSpPr>
              <a:spLocks/>
            </p:cNvSpPr>
            <p:nvPr/>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2" name="Freeform 11">
              <a:extLst>
                <a:ext uri="{FF2B5EF4-FFF2-40B4-BE49-F238E27FC236}">
                  <a16:creationId xmlns:a16="http://schemas.microsoft.com/office/drawing/2014/main" id="{862FC631-21BD-4380-B20F-767EC3455CDB}"/>
                </a:ext>
              </a:extLst>
            </p:cNvPr>
            <p:cNvSpPr>
              <a:spLocks noEditPoints="1"/>
            </p:cNvSpPr>
            <p:nvPr/>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3" name="Freeform 12">
              <a:extLst>
                <a:ext uri="{FF2B5EF4-FFF2-40B4-BE49-F238E27FC236}">
                  <a16:creationId xmlns:a16="http://schemas.microsoft.com/office/drawing/2014/main" id="{E30874F8-CC58-4DC5-8229-E1032A3E49B3}"/>
                </a:ext>
              </a:extLst>
            </p:cNvPr>
            <p:cNvSpPr>
              <a:spLocks noEditPoints="1"/>
            </p:cNvSpPr>
            <p:nvPr/>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
        <p:nvSpPr>
          <p:cNvPr id="15" name="TextBox 14">
            <a:extLst>
              <a:ext uri="{FF2B5EF4-FFF2-40B4-BE49-F238E27FC236}">
                <a16:creationId xmlns:a16="http://schemas.microsoft.com/office/drawing/2014/main" id="{7EAC21F4-620C-4207-A01D-C082619C707B}"/>
              </a:ext>
            </a:extLst>
          </p:cNvPr>
          <p:cNvSpPr txBox="1"/>
          <p:nvPr/>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prstClr val="white"/>
                </a:solidFill>
                <a:latin typeface="Metropolis Light"/>
              </a:rPr>
              <a:pPr algn="r">
                <a:lnSpc>
                  <a:spcPct val="90000"/>
                </a:lnSpc>
              </a:pPr>
              <a:t>‹#›</a:t>
            </a:fld>
            <a:endParaRPr lang="en-US" sz="1800">
              <a:solidFill>
                <a:prstClr val="white"/>
              </a:solidFill>
              <a:latin typeface="Metropolis Light"/>
            </a:endParaRPr>
          </a:p>
        </p:txBody>
      </p:sp>
      <p:sp>
        <p:nvSpPr>
          <p:cNvPr id="16" name="TextBox 15">
            <a:extLst>
              <a:ext uri="{FF2B5EF4-FFF2-40B4-BE49-F238E27FC236}">
                <a16:creationId xmlns:a16="http://schemas.microsoft.com/office/drawing/2014/main" id="{10B40497-F310-48EA-9016-3C0DFE5B848B}"/>
              </a:ext>
            </a:extLst>
          </p:cNvPr>
          <p:cNvSpPr txBox="1"/>
          <p:nvPr/>
        </p:nvSpPr>
        <p:spPr bwMode="white">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prstClr val="white"/>
                </a:solidFill>
                <a:latin typeface="Metropolis Light"/>
              </a:rPr>
              <a:t>©</a:t>
            </a:r>
            <a:r>
              <a:rPr lang="is-IS" sz="800">
                <a:solidFill>
                  <a:prstClr val="white"/>
                </a:solidFill>
                <a:latin typeface="Metropolis Light"/>
              </a:rPr>
              <a:t>2018</a:t>
            </a:r>
            <a:r>
              <a:rPr lang="en-US" sz="800">
                <a:solidFill>
                  <a:prstClr val="white"/>
                </a:solidFill>
                <a:latin typeface="Metropolis Light"/>
              </a:rPr>
              <a:t> VMware, Inc.</a:t>
            </a:r>
          </a:p>
          <a:p>
            <a:pPr>
              <a:lnSpc>
                <a:spcPct val="90000"/>
              </a:lnSpc>
            </a:pPr>
            <a:endParaRPr lang="en-US" sz="800">
              <a:solidFill>
                <a:prstClr val="white"/>
              </a:solidFill>
              <a:latin typeface="Metropolis Light"/>
            </a:endParaRPr>
          </a:p>
        </p:txBody>
      </p:sp>
    </p:spTree>
    <p:extLst>
      <p:ext uri="{BB962C8B-B14F-4D97-AF65-F5344CB8AC3E}">
        <p14:creationId xmlns:p14="http://schemas.microsoft.com/office/powerpoint/2010/main" val="194218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BCFF92-6F45-4F17-811F-04EF3AFB1E0A}"/>
              </a:ext>
            </a:extLst>
          </p:cNvPr>
          <p:cNvPicPr>
            <a:picLocks noChangeAspect="1"/>
          </p:cNvPicPr>
          <p:nvPr/>
        </p:nvPicPr>
        <p:blipFill>
          <a:blip r:embed="rId2"/>
          <a:stretch>
            <a:fillRect/>
          </a:stretch>
        </p:blipFill>
        <p:spPr bwMode="ltGray">
          <a:xfrm>
            <a:off x="6467015" y="2011260"/>
            <a:ext cx="5726131" cy="4846740"/>
          </a:xfrm>
          <a:prstGeom prst="rect">
            <a:avLst/>
          </a:prstGeom>
        </p:spPr>
      </p:pic>
      <p:pic>
        <p:nvPicPr>
          <p:cNvPr id="17" name="Picture 16">
            <a:extLst>
              <a:ext uri="{FF2B5EF4-FFF2-40B4-BE49-F238E27FC236}">
                <a16:creationId xmlns:a16="http://schemas.microsoft.com/office/drawing/2014/main" id="{8D79F707-A9A4-48DB-B7A8-862A7F5F3DEF}"/>
              </a:ext>
            </a:extLst>
          </p:cNvPr>
          <p:cNvPicPr>
            <a:picLocks noChangeAspect="1"/>
          </p:cNvPicPr>
          <p:nvPr/>
        </p:nvPicPr>
        <p:blipFill>
          <a:blip r:embed="rId3"/>
          <a:stretch>
            <a:fillRect/>
          </a:stretch>
        </p:blipFill>
        <p:spPr bwMode="ltGray">
          <a:xfrm>
            <a:off x="0" y="0"/>
            <a:ext cx="2103850" cy="2121592"/>
          </a:xfrm>
          <a:prstGeom prst="rect">
            <a:avLst/>
          </a:prstGeom>
        </p:spPr>
      </p:pic>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1517083" y="5066407"/>
            <a:ext cx="4578918" cy="276999"/>
          </a:xfrm>
        </p:spPr>
        <p:txBody>
          <a:bodyPr wrap="square">
            <a:spAutoFit/>
          </a:bodyPr>
          <a:lstStyle>
            <a:lvl1pPr marL="0" indent="0">
              <a:spcBef>
                <a:spcPts val="0"/>
              </a:spcBef>
              <a:buClr>
                <a:schemeClr val="tx2"/>
              </a:buClr>
              <a:buSzPct val="100000"/>
              <a:buFont typeface="Metropolis" panose="00000500000000000000" pitchFamily="50" charset="0"/>
              <a:buNone/>
              <a:defRPr sz="1800">
                <a:solidFill>
                  <a:schemeClr val="accent4"/>
                </a:solidFill>
              </a:defRPr>
            </a:lvl1pPr>
            <a:lvl2pPr marL="273050" indent="0">
              <a:buNone/>
              <a:defRPr/>
            </a:lvl2pPr>
          </a:lstStyle>
          <a:p>
            <a:pPr lvl="0"/>
            <a:r>
              <a:rPr lang="en-US"/>
              <a:t>Source Name</a:t>
            </a:r>
          </a:p>
        </p:txBody>
      </p:sp>
      <p:sp>
        <p:nvSpPr>
          <p:cNvPr id="185" name="Picture Placeholder 184">
            <a:extLst>
              <a:ext uri="{FF2B5EF4-FFF2-40B4-BE49-F238E27FC236}">
                <a16:creationId xmlns:a16="http://schemas.microsoft.com/office/drawing/2014/main" id="{378C4D84-AD98-435A-9F11-B3CB29EA3CAA}"/>
              </a:ext>
            </a:extLst>
          </p:cNvPr>
          <p:cNvSpPr>
            <a:spLocks noGrp="1"/>
          </p:cNvSpPr>
          <p:nvPr>
            <p:ph type="pic" sz="quarter" idx="14" hasCustomPrompt="1"/>
          </p:nvPr>
        </p:nvSpPr>
        <p:spPr>
          <a:xfrm>
            <a:off x="8839915" y="457200"/>
            <a:ext cx="2740739" cy="1371600"/>
          </a:xfrm>
          <a:noFill/>
        </p:spPr>
        <p:txBody>
          <a:bodyPr anchor="ctr"/>
          <a:lstStyle>
            <a:lvl1pPr algn="ctr">
              <a:defRPr sz="2400" b="1">
                <a:solidFill>
                  <a:srgbClr val="F8981D"/>
                </a:solidFill>
              </a:defRPr>
            </a:lvl1pPr>
          </a:lstStyle>
          <a:p>
            <a:r>
              <a:rPr lang="en-US"/>
              <a:t>Click to insert logo or delete box if not needed</a:t>
            </a:r>
          </a:p>
        </p:txBody>
      </p:sp>
      <p:grpSp>
        <p:nvGrpSpPr>
          <p:cNvPr id="188" name="Group 187">
            <a:extLst>
              <a:ext uri="{FF2B5EF4-FFF2-40B4-BE49-F238E27FC236}">
                <a16:creationId xmlns:a16="http://schemas.microsoft.com/office/drawing/2014/main" id="{2925BD69-7B55-4D64-8B2C-06E34A6A573B}"/>
              </a:ext>
            </a:extLst>
          </p:cNvPr>
          <p:cNvGrpSpPr/>
          <p:nvPr/>
        </p:nvGrpSpPr>
        <p:grpSpPr bwMode="black">
          <a:xfrm>
            <a:off x="618040" y="6446045"/>
            <a:ext cx="1100079" cy="173355"/>
            <a:chOff x="-84138" y="5622925"/>
            <a:chExt cx="4330701" cy="682626"/>
          </a:xfrm>
        </p:grpSpPr>
        <p:sp>
          <p:nvSpPr>
            <p:cNvPr id="189" name="Freeform 6">
              <a:extLst>
                <a:ext uri="{FF2B5EF4-FFF2-40B4-BE49-F238E27FC236}">
                  <a16:creationId xmlns:a16="http://schemas.microsoft.com/office/drawing/2014/main" id="{2A6CDC2F-2239-466B-8A26-51E24B60D2AC}"/>
                </a:ext>
              </a:extLst>
            </p:cNvPr>
            <p:cNvSpPr>
              <a:spLocks/>
            </p:cNvSpPr>
            <p:nvPr/>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90" name="Freeform 7">
              <a:extLst>
                <a:ext uri="{FF2B5EF4-FFF2-40B4-BE49-F238E27FC236}">
                  <a16:creationId xmlns:a16="http://schemas.microsoft.com/office/drawing/2014/main" id="{93E73CA8-B585-405F-9E3D-46EE1893D710}"/>
                </a:ext>
              </a:extLst>
            </p:cNvPr>
            <p:cNvSpPr>
              <a:spLocks/>
            </p:cNvSpPr>
            <p:nvPr/>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91" name="Freeform 8">
              <a:extLst>
                <a:ext uri="{FF2B5EF4-FFF2-40B4-BE49-F238E27FC236}">
                  <a16:creationId xmlns:a16="http://schemas.microsoft.com/office/drawing/2014/main" id="{B40B0DE4-0E7F-4DE2-A215-B0E4BCF43755}"/>
                </a:ext>
              </a:extLst>
            </p:cNvPr>
            <p:cNvSpPr>
              <a:spLocks noEditPoints="1"/>
            </p:cNvSpPr>
            <p:nvPr/>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92" name="Freeform 9">
              <a:extLst>
                <a:ext uri="{FF2B5EF4-FFF2-40B4-BE49-F238E27FC236}">
                  <a16:creationId xmlns:a16="http://schemas.microsoft.com/office/drawing/2014/main" id="{84A3CC07-CFF3-402C-88A1-0C33B169216C}"/>
                </a:ext>
              </a:extLst>
            </p:cNvPr>
            <p:cNvSpPr>
              <a:spLocks noEditPoints="1"/>
            </p:cNvSpPr>
            <p:nvPr/>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93" name="Freeform 10">
              <a:extLst>
                <a:ext uri="{FF2B5EF4-FFF2-40B4-BE49-F238E27FC236}">
                  <a16:creationId xmlns:a16="http://schemas.microsoft.com/office/drawing/2014/main" id="{223CFCE1-BE7A-4664-929A-9AD81CA80454}"/>
                </a:ext>
              </a:extLst>
            </p:cNvPr>
            <p:cNvSpPr>
              <a:spLocks/>
            </p:cNvSpPr>
            <p:nvPr/>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94" name="Freeform 11">
              <a:extLst>
                <a:ext uri="{FF2B5EF4-FFF2-40B4-BE49-F238E27FC236}">
                  <a16:creationId xmlns:a16="http://schemas.microsoft.com/office/drawing/2014/main" id="{53A2BE8A-BB25-4C20-B0B5-1FA2A33471E1}"/>
                </a:ext>
              </a:extLst>
            </p:cNvPr>
            <p:cNvSpPr>
              <a:spLocks noEditPoints="1"/>
            </p:cNvSpPr>
            <p:nvPr/>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95" name="Freeform 12">
              <a:extLst>
                <a:ext uri="{FF2B5EF4-FFF2-40B4-BE49-F238E27FC236}">
                  <a16:creationId xmlns:a16="http://schemas.microsoft.com/office/drawing/2014/main" id="{6ACD31F9-9175-4E3B-B20A-0CBFA479BA61}"/>
                </a:ext>
              </a:extLst>
            </p:cNvPr>
            <p:cNvSpPr>
              <a:spLocks noEditPoints="1"/>
            </p:cNvSpPr>
            <p:nvPr/>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
        <p:nvSpPr>
          <p:cNvPr id="20" name="TextBox 19">
            <a:extLst>
              <a:ext uri="{FF2B5EF4-FFF2-40B4-BE49-F238E27FC236}">
                <a16:creationId xmlns:a16="http://schemas.microsoft.com/office/drawing/2014/main" id="{A48347C3-DAFD-4322-8B75-FAADCB97A100}"/>
              </a:ext>
            </a:extLst>
          </p:cNvPr>
          <p:cNvSpPr txBox="1"/>
          <p:nvPr/>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prstClr val="white"/>
                </a:solidFill>
                <a:latin typeface="Metropolis Light"/>
              </a:rPr>
              <a:pPr algn="r">
                <a:lnSpc>
                  <a:spcPct val="90000"/>
                </a:lnSpc>
              </a:pPr>
              <a:t>‹#›</a:t>
            </a:fld>
            <a:endParaRPr lang="en-US" sz="1800">
              <a:solidFill>
                <a:prstClr val="white"/>
              </a:solidFill>
              <a:latin typeface="Metropolis Light"/>
            </a:endParaRPr>
          </a:p>
        </p:txBody>
      </p:sp>
      <p:sp>
        <p:nvSpPr>
          <p:cNvPr id="24" name="TextBox 23">
            <a:extLst>
              <a:ext uri="{FF2B5EF4-FFF2-40B4-BE49-F238E27FC236}">
                <a16:creationId xmlns:a16="http://schemas.microsoft.com/office/drawing/2014/main" id="{4ED51C9E-7CEC-414C-A393-73D352F3496A}"/>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rPr>
              <a:t>©2018 VMware, Inc.</a:t>
            </a:r>
          </a:p>
          <a:p>
            <a:pPr>
              <a:lnSpc>
                <a:spcPct val="90000"/>
              </a:lnSpc>
            </a:pPr>
            <a:endParaRPr lang="en-US" sz="800">
              <a:solidFill>
                <a:srgbClr val="717074"/>
              </a:solidFill>
            </a:endParaRPr>
          </a:p>
        </p:txBody>
      </p:sp>
      <p:sp>
        <p:nvSpPr>
          <p:cNvPr id="4" name="Text Placeholder 3">
            <a:extLst>
              <a:ext uri="{FF2B5EF4-FFF2-40B4-BE49-F238E27FC236}">
                <a16:creationId xmlns:a16="http://schemas.microsoft.com/office/drawing/2014/main" id="{11BEC66B-487A-4C1D-9541-C5DC72DD73E2}"/>
              </a:ext>
            </a:extLst>
          </p:cNvPr>
          <p:cNvSpPr>
            <a:spLocks noGrp="1"/>
          </p:cNvSpPr>
          <p:nvPr>
            <p:ph type="body" sz="quarter" idx="15"/>
          </p:nvPr>
        </p:nvSpPr>
        <p:spPr>
          <a:xfrm>
            <a:off x="1275344" y="1600200"/>
            <a:ext cx="6192614" cy="3200400"/>
          </a:xfrm>
        </p:spPr>
        <p:txBody>
          <a:bodyPr anchor="b"/>
          <a:lstStyle>
            <a:lvl1pPr marL="228600" indent="-228600">
              <a:buClr>
                <a:schemeClr val="tx2"/>
              </a:buClr>
              <a:buSzPct val="100000"/>
              <a:buFont typeface="Metropolis" panose="00000500000000000000" pitchFamily="50" charset="0"/>
              <a:buChar char="“"/>
              <a:defRPr sz="2800"/>
            </a:lvl1pPr>
          </a:lstStyle>
          <a:p>
            <a:pPr lvl="0"/>
            <a:r>
              <a:rPr lang="en-US"/>
              <a:t>Click to edit Master text styles</a:t>
            </a:r>
          </a:p>
        </p:txBody>
      </p:sp>
    </p:spTree>
    <p:extLst>
      <p:ext uri="{BB962C8B-B14F-4D97-AF65-F5344CB8AC3E}">
        <p14:creationId xmlns:p14="http://schemas.microsoft.com/office/powerpoint/2010/main" val="418125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Text Placeholder 18">
            <a:extLst>
              <a:ext uri="{FF2B5EF4-FFF2-40B4-BE49-F238E27FC236}">
                <a16:creationId xmlns:a16="http://schemas.microsoft.com/office/drawing/2014/main" id="{09EEA1A0-09F6-4C94-911A-E94DE834987E}"/>
              </a:ext>
            </a:extLst>
          </p:cNvPr>
          <p:cNvSpPr>
            <a:spLocks noGrp="1"/>
          </p:cNvSpPr>
          <p:nvPr>
            <p:ph type="body" sz="quarter" idx="13" hasCustomPrompt="1"/>
          </p:nvPr>
        </p:nvSpPr>
        <p:spPr>
          <a:xfrm>
            <a:off x="7453542" y="5726368"/>
            <a:ext cx="4127581" cy="276999"/>
          </a:xfrm>
        </p:spPr>
        <p:txBody>
          <a:bodyPr>
            <a:spAutoFit/>
          </a:bodyPr>
          <a:lstStyle>
            <a:lvl1pPr marL="0" indent="0">
              <a:lnSpc>
                <a:spcPct val="100000"/>
              </a:lnSpc>
              <a:spcBef>
                <a:spcPts val="0"/>
              </a:spcBef>
              <a:buClr>
                <a:schemeClr val="tx2"/>
              </a:buClr>
              <a:buSzPct val="100000"/>
              <a:buFont typeface="Metropolis" panose="00000500000000000000" pitchFamily="50" charset="0"/>
              <a:buNone/>
              <a:defRPr sz="1800">
                <a:solidFill>
                  <a:schemeClr val="bg1"/>
                </a:solidFill>
              </a:defRPr>
            </a:lvl1pPr>
            <a:lvl2pPr marL="273050" indent="0">
              <a:buNone/>
              <a:defRPr/>
            </a:lvl2pPr>
          </a:lstStyle>
          <a:p>
            <a:pPr lvl="0"/>
            <a:r>
              <a:rPr lang="en-US"/>
              <a:t>Source Name</a:t>
            </a:r>
          </a:p>
        </p:txBody>
      </p:sp>
      <p:grpSp>
        <p:nvGrpSpPr>
          <p:cNvPr id="6" name="Group 5">
            <a:extLst>
              <a:ext uri="{FF2B5EF4-FFF2-40B4-BE49-F238E27FC236}">
                <a16:creationId xmlns:a16="http://schemas.microsoft.com/office/drawing/2014/main" id="{EBE887AA-466F-4819-9C71-E7A3469F9FED}"/>
              </a:ext>
            </a:extLst>
          </p:cNvPr>
          <p:cNvGrpSpPr/>
          <p:nvPr/>
        </p:nvGrpSpPr>
        <p:grpSpPr>
          <a:xfrm>
            <a:off x="618040" y="6446045"/>
            <a:ext cx="1100079" cy="173355"/>
            <a:chOff x="-84138" y="5622925"/>
            <a:chExt cx="4330701" cy="682626"/>
          </a:xfrm>
          <a:solidFill>
            <a:schemeClr val="bg1"/>
          </a:solidFill>
        </p:grpSpPr>
        <p:sp>
          <p:nvSpPr>
            <p:cNvPr id="7" name="Freeform 6">
              <a:extLst>
                <a:ext uri="{FF2B5EF4-FFF2-40B4-BE49-F238E27FC236}">
                  <a16:creationId xmlns:a16="http://schemas.microsoft.com/office/drawing/2014/main" id="{F4067B72-DBFB-4029-8D5B-F1FF1EBE1362}"/>
                </a:ext>
              </a:extLst>
            </p:cNvPr>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8" name="Freeform 7">
              <a:extLst>
                <a:ext uri="{FF2B5EF4-FFF2-40B4-BE49-F238E27FC236}">
                  <a16:creationId xmlns:a16="http://schemas.microsoft.com/office/drawing/2014/main" id="{4B12C03C-6596-4EA0-AD8E-20898D0524A4}"/>
                </a:ext>
              </a:extLst>
            </p:cNvPr>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9" name="Freeform 8">
              <a:extLst>
                <a:ext uri="{FF2B5EF4-FFF2-40B4-BE49-F238E27FC236}">
                  <a16:creationId xmlns:a16="http://schemas.microsoft.com/office/drawing/2014/main" id="{75EC5438-9CA3-451C-BE1E-32649BA580EB}"/>
                </a:ext>
              </a:extLst>
            </p:cNvPr>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0" name="Freeform 9">
              <a:extLst>
                <a:ext uri="{FF2B5EF4-FFF2-40B4-BE49-F238E27FC236}">
                  <a16:creationId xmlns:a16="http://schemas.microsoft.com/office/drawing/2014/main" id="{CC779E55-6092-45FD-A207-F5F87653E646}"/>
                </a:ext>
              </a:extLst>
            </p:cNvPr>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1" name="Freeform 10">
              <a:extLst>
                <a:ext uri="{FF2B5EF4-FFF2-40B4-BE49-F238E27FC236}">
                  <a16:creationId xmlns:a16="http://schemas.microsoft.com/office/drawing/2014/main" id="{C46B14FE-24C9-470A-A53B-7F3145207318}"/>
                </a:ext>
              </a:extLst>
            </p:cNvPr>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2" name="Freeform 11">
              <a:extLst>
                <a:ext uri="{FF2B5EF4-FFF2-40B4-BE49-F238E27FC236}">
                  <a16:creationId xmlns:a16="http://schemas.microsoft.com/office/drawing/2014/main" id="{9E375347-E880-4672-992A-C5D936A9A8B3}"/>
                </a:ext>
              </a:extLst>
            </p:cNvPr>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3" name="Freeform 12">
              <a:extLst>
                <a:ext uri="{FF2B5EF4-FFF2-40B4-BE49-F238E27FC236}">
                  <a16:creationId xmlns:a16="http://schemas.microsoft.com/office/drawing/2014/main" id="{73103450-85A9-4D5B-A458-2662F6E6A1B8}"/>
                </a:ext>
              </a:extLst>
            </p:cNvPr>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
        <p:nvSpPr>
          <p:cNvPr id="14" name="TextBox 13">
            <a:extLst>
              <a:ext uri="{FF2B5EF4-FFF2-40B4-BE49-F238E27FC236}">
                <a16:creationId xmlns:a16="http://schemas.microsoft.com/office/drawing/2014/main" id="{1509C4AD-2E3F-4500-A723-1F51B4906D51}"/>
              </a:ext>
            </a:extLst>
          </p:cNvPr>
          <p:cNvSpPr txBox="1"/>
          <p:nvPr/>
        </p:nvSpPr>
        <p:spPr bwMode="white">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prstClr val="white"/>
                </a:solidFill>
                <a:latin typeface="Metropolis Light"/>
              </a:rPr>
              <a:t>©</a:t>
            </a:r>
            <a:r>
              <a:rPr lang="is-IS" sz="800">
                <a:solidFill>
                  <a:prstClr val="white"/>
                </a:solidFill>
                <a:latin typeface="Metropolis Light"/>
              </a:rPr>
              <a:t>2018</a:t>
            </a:r>
            <a:r>
              <a:rPr lang="en-US" sz="800">
                <a:solidFill>
                  <a:prstClr val="white"/>
                </a:solidFill>
                <a:latin typeface="Metropolis Light"/>
              </a:rPr>
              <a:t> VMware, Inc.</a:t>
            </a:r>
          </a:p>
          <a:p>
            <a:pPr>
              <a:lnSpc>
                <a:spcPct val="90000"/>
              </a:lnSpc>
            </a:pPr>
            <a:endParaRPr lang="en-US" sz="800">
              <a:solidFill>
                <a:prstClr val="white"/>
              </a:solidFill>
              <a:latin typeface="Metropolis Light"/>
            </a:endParaRPr>
          </a:p>
        </p:txBody>
      </p:sp>
      <p:sp>
        <p:nvSpPr>
          <p:cNvPr id="16" name="TextBox 15">
            <a:extLst>
              <a:ext uri="{FF2B5EF4-FFF2-40B4-BE49-F238E27FC236}">
                <a16:creationId xmlns:a16="http://schemas.microsoft.com/office/drawing/2014/main" id="{967669F2-DB92-4920-A8A8-826B25591FE9}"/>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prstClr val="white"/>
                </a:solidFill>
                <a:latin typeface="Metropolis Light"/>
              </a:rPr>
              <a:pPr algn="r">
                <a:lnSpc>
                  <a:spcPct val="90000"/>
                </a:lnSpc>
              </a:pPr>
              <a:t>‹#›</a:t>
            </a:fld>
            <a:endParaRPr lang="en-US" sz="1800">
              <a:solidFill>
                <a:prstClr val="white"/>
              </a:solidFill>
              <a:latin typeface="Metropolis Light"/>
            </a:endParaRPr>
          </a:p>
        </p:txBody>
      </p:sp>
      <p:sp>
        <p:nvSpPr>
          <p:cNvPr id="3" name="Text Placeholder 2">
            <a:extLst>
              <a:ext uri="{FF2B5EF4-FFF2-40B4-BE49-F238E27FC236}">
                <a16:creationId xmlns:a16="http://schemas.microsoft.com/office/drawing/2014/main" id="{7DB57474-E36F-40E3-9802-188CF74382D7}"/>
              </a:ext>
            </a:extLst>
          </p:cNvPr>
          <p:cNvSpPr>
            <a:spLocks noGrp="1"/>
          </p:cNvSpPr>
          <p:nvPr>
            <p:ph type="body" sz="quarter" idx="14" hasCustomPrompt="1"/>
          </p:nvPr>
        </p:nvSpPr>
        <p:spPr>
          <a:xfrm>
            <a:off x="7215479" y="3886200"/>
            <a:ext cx="4365175" cy="1670050"/>
          </a:xfrm>
        </p:spPr>
        <p:txBody>
          <a:bodyPr anchor="b"/>
          <a:lstStyle>
            <a:lvl1pPr marL="228600" indent="-228600">
              <a:buClr>
                <a:schemeClr val="bg1"/>
              </a:buClr>
              <a:buSzPct val="100000"/>
              <a:buFont typeface="Metropolis" panose="00000500000000000000" pitchFamily="50" charset="0"/>
              <a:buChar char="“"/>
              <a:defRPr sz="2800">
                <a:solidFill>
                  <a:schemeClr val="bg1"/>
                </a:solidFill>
              </a:defRPr>
            </a:lvl1pPr>
            <a:lvl2pPr marL="27305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p:txBody>
      </p:sp>
    </p:spTree>
    <p:extLst>
      <p:ext uri="{BB962C8B-B14F-4D97-AF65-F5344CB8AC3E}">
        <p14:creationId xmlns:p14="http://schemas.microsoft.com/office/powerpoint/2010/main" val="567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a:xfrm>
            <a:off x="616666" y="1600201"/>
            <a:ext cx="10975658" cy="4572000"/>
          </a:xfrm>
        </p:spPr>
        <p:txBody>
          <a:bodyPr/>
          <a:lstStyle>
            <a:lvl1pPr>
              <a:spcBef>
                <a:spcPts val="1500"/>
              </a:spcBef>
              <a:defRPr/>
            </a:lvl1pPr>
            <a:lvl2pPr>
              <a:spcBef>
                <a:spcPts val="300"/>
              </a:spcBef>
              <a:defRPr/>
            </a:lvl2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427E3E8B-0F66-4996-9785-6E9531D89A5A}"/>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2" name="TextBox 11">
            <a:extLst>
              <a:ext uri="{FF2B5EF4-FFF2-40B4-BE49-F238E27FC236}">
                <a16:creationId xmlns:a16="http://schemas.microsoft.com/office/drawing/2014/main" id="{2A38E960-BC30-41E5-821A-130489A6F141}"/>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rPr>
              <a:t>©2018 VMware, Inc.</a:t>
            </a:r>
          </a:p>
          <a:p>
            <a:pPr>
              <a:lnSpc>
                <a:spcPct val="90000"/>
              </a:lnSpc>
            </a:pPr>
            <a:endParaRPr lang="en-US" sz="800">
              <a:solidFill>
                <a:srgbClr val="717074"/>
              </a:solidFill>
            </a:endParaRPr>
          </a:p>
        </p:txBody>
      </p:sp>
      <p:sp>
        <p:nvSpPr>
          <p:cNvPr id="3" name="Title 2">
            <a:extLst>
              <a:ext uri="{FF2B5EF4-FFF2-40B4-BE49-F238E27FC236}">
                <a16:creationId xmlns:a16="http://schemas.microsoft.com/office/drawing/2014/main" id="{A9985EB2-1092-4CE8-9D04-7D84E433A1FE}"/>
              </a:ext>
            </a:extLst>
          </p:cNvPr>
          <p:cNvSpPr>
            <a:spLocks noGrp="1"/>
          </p:cNvSpPr>
          <p:nvPr>
            <p:ph type="title"/>
          </p:nvPr>
        </p:nvSpPr>
        <p:spPr>
          <a:xfrm>
            <a:off x="579960" y="412751"/>
            <a:ext cx="11003870" cy="384048"/>
          </a:xfrm>
        </p:spPr>
        <p:txBody>
          <a:bodyPr wrap="none"/>
          <a:lstStyle/>
          <a:p>
            <a:r>
              <a:rPr lang="en-US"/>
              <a:t>Click to edit Master title style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p:nvPr>
        </p:nvSpPr>
        <p:spPr>
          <a:xfrm>
            <a:off x="593021" y="811831"/>
            <a:ext cx="10990809"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60994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2" name="TextBox 11">
            <a:extLst>
              <a:ext uri="{FF2B5EF4-FFF2-40B4-BE49-F238E27FC236}">
                <a16:creationId xmlns:a16="http://schemas.microsoft.com/office/drawing/2014/main" id="{043FF99D-8522-4698-BE65-7CC8406878E4}"/>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rPr>
              <a:t>©2018 VMware, Inc.</a:t>
            </a:r>
          </a:p>
          <a:p>
            <a:pPr>
              <a:lnSpc>
                <a:spcPct val="90000"/>
              </a:lnSpc>
            </a:pPr>
            <a:endParaRPr lang="en-US" sz="800">
              <a:solidFill>
                <a:srgbClr val="717074"/>
              </a:solidFill>
            </a:endParaRPr>
          </a:p>
        </p:txBody>
      </p:sp>
      <p:sp>
        <p:nvSpPr>
          <p:cNvPr id="6" name="Title 5">
            <a:extLst>
              <a:ext uri="{FF2B5EF4-FFF2-40B4-BE49-F238E27FC236}">
                <a16:creationId xmlns:a16="http://schemas.microsoft.com/office/drawing/2014/main" id="{2E333358-58C9-4949-98D5-BC5D4A3168CB}"/>
              </a:ext>
            </a:extLst>
          </p:cNvPr>
          <p:cNvSpPr>
            <a:spLocks noGrp="1"/>
          </p:cNvSpPr>
          <p:nvPr>
            <p:ph type="title"/>
          </p:nvPr>
        </p:nvSpPr>
        <p:spPr/>
        <p:txBody>
          <a:bodyPr wrap="none"/>
          <a:lstStyle/>
          <a:p>
            <a:r>
              <a:rPr lang="en-US"/>
              <a:t>Click to edit Master title style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13009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wo Column _image on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5242560" cy="5105400"/>
          </a:xfrm>
        </p:spPr>
        <p:txBody>
          <a:bodyPr/>
          <a:lstStyle>
            <a:lvl1pPr>
              <a:defRPr sz="2000"/>
            </a:lvl1pPr>
            <a:lvl2pPr>
              <a:defRPr sz="2000"/>
            </a:lvl2pPr>
            <a:lvl3pPr>
              <a:defRPr sz="2000"/>
            </a:lvl3pPr>
            <a:lvl4pPr>
              <a:defRPr sz="2000"/>
            </a:lvl4pPr>
            <a:lvl5pPr>
              <a:defRPr sz="2000"/>
            </a:lvl5pPr>
            <a:lvl6pPr>
              <a:defRPr sz="1400"/>
            </a:lvl6pPr>
            <a:lvl7pPr>
              <a:defRPr sz="2000"/>
            </a:lvl7pPr>
            <a:lvl8pPr>
              <a:defRPr sz="1400"/>
            </a:lvl8pPr>
            <a:lvl9pPr>
              <a:defRPr sz="1400"/>
            </a:lvl9p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p>
        </p:txBody>
      </p:sp>
    </p:spTree>
    <p:custDataLst>
      <p:tags r:id="rId1"/>
    </p:custDataLst>
    <p:extLst>
      <p:ext uri="{BB962C8B-B14F-4D97-AF65-F5344CB8AC3E}">
        <p14:creationId xmlns:p14="http://schemas.microsoft.com/office/powerpoint/2010/main" val="15567853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Content with Photo –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60C1CF85-FDE0-4FD4-AE75-520789FA51B5}"/>
              </a:ext>
            </a:extLst>
          </p:cNvPr>
          <p:cNvSpPr txBox="1"/>
          <p:nvPr/>
        </p:nvSpPr>
        <p:spPr bwMode="white">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prstClr val="white"/>
                </a:solidFill>
                <a:latin typeface="Metropolis Light"/>
              </a:rPr>
              <a:t>©</a:t>
            </a:r>
            <a:r>
              <a:rPr lang="is-IS" sz="800">
                <a:solidFill>
                  <a:prstClr val="white"/>
                </a:solidFill>
                <a:latin typeface="Metropolis Light"/>
              </a:rPr>
              <a:t>2018</a:t>
            </a:r>
            <a:r>
              <a:rPr lang="en-US" sz="800">
                <a:solidFill>
                  <a:prstClr val="white"/>
                </a:solidFill>
                <a:latin typeface="Metropolis Light"/>
              </a:rPr>
              <a:t> VMware, Inc.</a:t>
            </a:r>
          </a:p>
          <a:p>
            <a:pPr>
              <a:lnSpc>
                <a:spcPct val="90000"/>
              </a:lnSpc>
            </a:pPr>
            <a:endParaRPr lang="en-US" sz="800">
              <a:solidFill>
                <a:prstClr val="white"/>
              </a:solidFill>
              <a:latin typeface="Metropolis Light"/>
            </a:endParaRPr>
          </a:p>
        </p:txBody>
      </p:sp>
      <p:grpSp>
        <p:nvGrpSpPr>
          <p:cNvPr id="13" name="Group 12">
            <a:extLst>
              <a:ext uri="{FF2B5EF4-FFF2-40B4-BE49-F238E27FC236}">
                <a16:creationId xmlns:a16="http://schemas.microsoft.com/office/drawing/2014/main" id="{F5814392-5D30-411F-9F47-D111CEA5871F}"/>
              </a:ext>
            </a:extLst>
          </p:cNvPr>
          <p:cNvGrpSpPr/>
          <p:nvPr/>
        </p:nvGrpSpPr>
        <p:grpSpPr bwMode="white">
          <a:xfrm>
            <a:off x="618040" y="6446045"/>
            <a:ext cx="1100079" cy="173355"/>
            <a:chOff x="-84138" y="5622925"/>
            <a:chExt cx="4330701" cy="682626"/>
          </a:xfrm>
          <a:solidFill>
            <a:schemeClr val="bg1"/>
          </a:solidFill>
        </p:grpSpPr>
        <p:sp>
          <p:nvSpPr>
            <p:cNvPr id="14" name="Freeform 6">
              <a:extLst>
                <a:ext uri="{FF2B5EF4-FFF2-40B4-BE49-F238E27FC236}">
                  <a16:creationId xmlns:a16="http://schemas.microsoft.com/office/drawing/2014/main" id="{3318E63F-0425-4B1D-8187-20EDB5E75016}"/>
                </a:ext>
              </a:extLst>
            </p:cNvPr>
            <p:cNvSpPr>
              <a:spLocks/>
            </p:cNvSpPr>
            <p:nvPr/>
          </p:nvSpPr>
          <p:spPr bwMode="white">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5" name="Freeform 7">
              <a:extLst>
                <a:ext uri="{FF2B5EF4-FFF2-40B4-BE49-F238E27FC236}">
                  <a16:creationId xmlns:a16="http://schemas.microsoft.com/office/drawing/2014/main" id="{B30C3582-3060-4E26-8D88-82DE78548B94}"/>
                </a:ext>
              </a:extLst>
            </p:cNvPr>
            <p:cNvSpPr>
              <a:spLocks/>
            </p:cNvSpPr>
            <p:nvPr/>
          </p:nvSpPr>
          <p:spPr bwMode="white">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6" name="Freeform 8">
              <a:extLst>
                <a:ext uri="{FF2B5EF4-FFF2-40B4-BE49-F238E27FC236}">
                  <a16:creationId xmlns:a16="http://schemas.microsoft.com/office/drawing/2014/main" id="{6FD21AC7-603F-4EAA-AF33-D10309C573F2}"/>
                </a:ext>
              </a:extLst>
            </p:cNvPr>
            <p:cNvSpPr>
              <a:spLocks noEditPoints="1"/>
            </p:cNvSpPr>
            <p:nvPr/>
          </p:nvSpPr>
          <p:spPr bwMode="white">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7" name="Freeform 9">
              <a:extLst>
                <a:ext uri="{FF2B5EF4-FFF2-40B4-BE49-F238E27FC236}">
                  <a16:creationId xmlns:a16="http://schemas.microsoft.com/office/drawing/2014/main" id="{6A3B4F65-A2ED-4298-9FC7-6504E5F1CCBC}"/>
                </a:ext>
              </a:extLst>
            </p:cNvPr>
            <p:cNvSpPr>
              <a:spLocks noEditPoints="1"/>
            </p:cNvSpPr>
            <p:nvPr/>
          </p:nvSpPr>
          <p:spPr bwMode="white">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8" name="Freeform 10">
              <a:extLst>
                <a:ext uri="{FF2B5EF4-FFF2-40B4-BE49-F238E27FC236}">
                  <a16:creationId xmlns:a16="http://schemas.microsoft.com/office/drawing/2014/main" id="{1BE9558A-954A-44D3-846A-63CE6DDB4668}"/>
                </a:ext>
              </a:extLst>
            </p:cNvPr>
            <p:cNvSpPr>
              <a:spLocks/>
            </p:cNvSpPr>
            <p:nvPr/>
          </p:nvSpPr>
          <p:spPr bwMode="white">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9" name="Freeform 11">
              <a:extLst>
                <a:ext uri="{FF2B5EF4-FFF2-40B4-BE49-F238E27FC236}">
                  <a16:creationId xmlns:a16="http://schemas.microsoft.com/office/drawing/2014/main" id="{582C93C0-E583-4CCD-BC27-D50F826D3444}"/>
                </a:ext>
              </a:extLst>
            </p:cNvPr>
            <p:cNvSpPr>
              <a:spLocks noEditPoints="1"/>
            </p:cNvSpPr>
            <p:nvPr/>
          </p:nvSpPr>
          <p:spPr bwMode="white">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20" name="Freeform 12">
              <a:extLst>
                <a:ext uri="{FF2B5EF4-FFF2-40B4-BE49-F238E27FC236}">
                  <a16:creationId xmlns:a16="http://schemas.microsoft.com/office/drawing/2014/main" id="{7ED794B3-88A6-4B48-B758-7FE0C24C9B3D}"/>
                </a:ext>
              </a:extLst>
            </p:cNvPr>
            <p:cNvSpPr>
              <a:spLocks noEditPoints="1"/>
            </p:cNvSpPr>
            <p:nvPr/>
          </p:nvSpPr>
          <p:spPr bwMode="white">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
        <p:nvSpPr>
          <p:cNvPr id="21" name="TextBox 20">
            <a:extLst>
              <a:ext uri="{FF2B5EF4-FFF2-40B4-BE49-F238E27FC236}">
                <a16:creationId xmlns:a16="http://schemas.microsoft.com/office/drawing/2014/main" id="{55DB13E0-057F-4E9B-A508-8BCFFDA69B67}"/>
              </a:ext>
            </a:extLst>
          </p:cNvPr>
          <p:cNvSpPr txBox="1"/>
          <p:nvPr/>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prstClr val="white"/>
                </a:solidFill>
                <a:latin typeface="Metropolis Light"/>
              </a:rPr>
              <a:pPr algn="r">
                <a:lnSpc>
                  <a:spcPct val="90000"/>
                </a:lnSpc>
              </a:pPr>
              <a:t>‹#›</a:t>
            </a:fld>
            <a:endParaRPr lang="en-US" sz="1800">
              <a:solidFill>
                <a:prstClr val="white"/>
              </a:solidFill>
              <a:latin typeface="Metropolis Light"/>
            </a:endParaRPr>
          </a:p>
        </p:txBody>
      </p:sp>
      <p:sp>
        <p:nvSpPr>
          <p:cNvPr id="22" name="Title 1">
            <a:extLst>
              <a:ext uri="{FF2B5EF4-FFF2-40B4-BE49-F238E27FC236}">
                <a16:creationId xmlns:a16="http://schemas.microsoft.com/office/drawing/2014/main" id="{0F92D229-820A-4AB4-9D2F-2D79D4C104CF}"/>
              </a:ext>
            </a:extLst>
          </p:cNvPr>
          <p:cNvSpPr>
            <a:spLocks noGrp="1"/>
          </p:cNvSpPr>
          <p:nvPr>
            <p:ph type="title"/>
          </p:nvPr>
        </p:nvSpPr>
        <p:spPr>
          <a:xfrm>
            <a:off x="-1" y="223471"/>
            <a:ext cx="6096001" cy="1034129"/>
          </a:xfrm>
          <a:solidFill>
            <a:schemeClr val="bg1">
              <a:alpha val="90000"/>
            </a:schemeClr>
          </a:solidFill>
        </p:spPr>
        <p:txBody>
          <a:bodyPr wrap="square" lIns="576072" tIns="182880" rIns="457200" bIns="457200">
            <a:spAutoFit/>
          </a:bodyPr>
          <a:lstStyle/>
          <a:p>
            <a:r>
              <a:rPr lang="en-US"/>
              <a:t>Click to edit Master title style</a:t>
            </a:r>
          </a:p>
        </p:txBody>
      </p:sp>
      <p:sp>
        <p:nvSpPr>
          <p:cNvPr id="24" name="Subtitle 2">
            <a:extLst>
              <a:ext uri="{FF2B5EF4-FFF2-40B4-BE49-F238E27FC236}">
                <a16:creationId xmlns:a16="http://schemas.microsoft.com/office/drawing/2014/main" id="{D53201EE-D22D-4F4C-BC22-0B071A05CDE1}"/>
              </a:ext>
            </a:extLst>
          </p:cNvPr>
          <p:cNvSpPr>
            <a:spLocks noGrp="1"/>
          </p:cNvSpPr>
          <p:nvPr>
            <p:ph type="subTitle" idx="10"/>
          </p:nvPr>
        </p:nvSpPr>
        <p:spPr>
          <a:xfrm>
            <a:off x="593021" y="811831"/>
            <a:ext cx="5362641"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CF322F76-245F-4F96-A66A-51CFFDFD55BB}"/>
              </a:ext>
            </a:extLst>
          </p:cNvPr>
          <p:cNvSpPr>
            <a:spLocks noGrp="1"/>
          </p:cNvSpPr>
          <p:nvPr>
            <p:ph type="body" sz="quarter" idx="11" hasCustomPrompt="1"/>
          </p:nvPr>
        </p:nvSpPr>
        <p:spPr>
          <a:xfrm>
            <a:off x="0" y="1600200"/>
            <a:ext cx="6096001" cy="4572000"/>
          </a:xfrm>
          <a:gradFill>
            <a:gsLst>
              <a:gs pos="0">
                <a:schemeClr val="accent6">
                  <a:alpha val="90000"/>
                </a:schemeClr>
              </a:gs>
              <a:gs pos="98000">
                <a:schemeClr val="accent6"/>
              </a:gs>
              <a:gs pos="98000">
                <a:schemeClr val="accent5"/>
              </a:gs>
              <a:gs pos="100000">
                <a:schemeClr val="accent5"/>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marL="457200" indent="-173038">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a:p>
            <a:pPr lvl="5"/>
            <a:endParaRPr lang="en-US"/>
          </a:p>
          <a:p>
            <a:pPr lvl="5"/>
            <a:endParaRPr lang="en-US"/>
          </a:p>
        </p:txBody>
      </p:sp>
    </p:spTree>
    <p:extLst>
      <p:ext uri="{BB962C8B-B14F-4D97-AF65-F5344CB8AC3E}">
        <p14:creationId xmlns:p14="http://schemas.microsoft.com/office/powerpoint/2010/main" val="16762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ntent with Photo – Blu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D919D82-432A-4E2E-A0FB-6478264571AA}"/>
              </a:ext>
            </a:extLst>
          </p:cNvPr>
          <p:cNvSpPr txBox="1"/>
          <p:nvPr/>
        </p:nvSpPr>
        <p:spPr bwMode="white">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prstClr val="white"/>
                </a:solidFill>
                <a:latin typeface="Metropolis Light"/>
              </a:rPr>
              <a:t>©</a:t>
            </a:r>
            <a:r>
              <a:rPr lang="is-IS" sz="800">
                <a:solidFill>
                  <a:prstClr val="white"/>
                </a:solidFill>
                <a:latin typeface="Metropolis Light"/>
              </a:rPr>
              <a:t>2018</a:t>
            </a:r>
            <a:r>
              <a:rPr lang="en-US" sz="800">
                <a:solidFill>
                  <a:prstClr val="white"/>
                </a:solidFill>
                <a:latin typeface="Metropolis Light"/>
              </a:rPr>
              <a:t> VMware, Inc.</a:t>
            </a:r>
          </a:p>
          <a:p>
            <a:pPr>
              <a:lnSpc>
                <a:spcPct val="90000"/>
              </a:lnSpc>
            </a:pPr>
            <a:endParaRPr lang="en-US" sz="800">
              <a:solidFill>
                <a:prstClr val="white"/>
              </a:solidFill>
              <a:latin typeface="Metropolis Light"/>
            </a:endParaRPr>
          </a:p>
        </p:txBody>
      </p:sp>
      <p:grpSp>
        <p:nvGrpSpPr>
          <p:cNvPr id="12" name="Group 11">
            <a:extLst>
              <a:ext uri="{FF2B5EF4-FFF2-40B4-BE49-F238E27FC236}">
                <a16:creationId xmlns:a16="http://schemas.microsoft.com/office/drawing/2014/main" id="{F258B014-FCEB-457B-AA95-D932FA2C4BC9}"/>
              </a:ext>
            </a:extLst>
          </p:cNvPr>
          <p:cNvGrpSpPr/>
          <p:nvPr/>
        </p:nvGrpSpPr>
        <p:grpSpPr>
          <a:xfrm>
            <a:off x="618040" y="6446045"/>
            <a:ext cx="1100079" cy="173355"/>
            <a:chOff x="-84138" y="5622925"/>
            <a:chExt cx="4330701" cy="682626"/>
          </a:xfrm>
          <a:solidFill>
            <a:schemeClr val="bg1"/>
          </a:solidFill>
        </p:grpSpPr>
        <p:sp>
          <p:nvSpPr>
            <p:cNvPr id="13" name="Freeform 6">
              <a:extLst>
                <a:ext uri="{FF2B5EF4-FFF2-40B4-BE49-F238E27FC236}">
                  <a16:creationId xmlns:a16="http://schemas.microsoft.com/office/drawing/2014/main" id="{CB6D6772-32FD-406C-B104-D9AC3E44093C}"/>
                </a:ext>
              </a:extLst>
            </p:cNvPr>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4" name="Freeform 7">
              <a:extLst>
                <a:ext uri="{FF2B5EF4-FFF2-40B4-BE49-F238E27FC236}">
                  <a16:creationId xmlns:a16="http://schemas.microsoft.com/office/drawing/2014/main" id="{CC3CEB0D-63A7-488A-851F-704345953731}"/>
                </a:ext>
              </a:extLst>
            </p:cNvPr>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6" name="Freeform 8">
              <a:extLst>
                <a:ext uri="{FF2B5EF4-FFF2-40B4-BE49-F238E27FC236}">
                  <a16:creationId xmlns:a16="http://schemas.microsoft.com/office/drawing/2014/main" id="{334922AD-8470-4017-85C7-85046F9188EA}"/>
                </a:ext>
              </a:extLst>
            </p:cNvPr>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7" name="Freeform 9">
              <a:extLst>
                <a:ext uri="{FF2B5EF4-FFF2-40B4-BE49-F238E27FC236}">
                  <a16:creationId xmlns:a16="http://schemas.microsoft.com/office/drawing/2014/main" id="{2A58DEF3-B9F5-43D3-AD9F-61C45EDC8B8C}"/>
                </a:ext>
              </a:extLst>
            </p:cNvPr>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8" name="Freeform 10">
              <a:extLst>
                <a:ext uri="{FF2B5EF4-FFF2-40B4-BE49-F238E27FC236}">
                  <a16:creationId xmlns:a16="http://schemas.microsoft.com/office/drawing/2014/main" id="{389D5504-A761-45F3-9538-801643637603}"/>
                </a:ext>
              </a:extLst>
            </p:cNvPr>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9" name="Freeform 11">
              <a:extLst>
                <a:ext uri="{FF2B5EF4-FFF2-40B4-BE49-F238E27FC236}">
                  <a16:creationId xmlns:a16="http://schemas.microsoft.com/office/drawing/2014/main" id="{AE2C2CA5-4BB2-4E68-B3C2-6F779AA486D0}"/>
                </a:ext>
              </a:extLst>
            </p:cNvPr>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20" name="Freeform 12">
              <a:extLst>
                <a:ext uri="{FF2B5EF4-FFF2-40B4-BE49-F238E27FC236}">
                  <a16:creationId xmlns:a16="http://schemas.microsoft.com/office/drawing/2014/main" id="{6CF418B7-8CEF-4ACC-8C96-F7807AE1EAB6}"/>
                </a:ext>
              </a:extLst>
            </p:cNvPr>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
        <p:nvSpPr>
          <p:cNvPr id="21" name="TextBox 20">
            <a:extLst>
              <a:ext uri="{FF2B5EF4-FFF2-40B4-BE49-F238E27FC236}">
                <a16:creationId xmlns:a16="http://schemas.microsoft.com/office/drawing/2014/main" id="{A6945510-9B71-4377-A2F9-71426E32479D}"/>
              </a:ext>
            </a:extLst>
          </p:cNvPr>
          <p:cNvSpPr txBox="1"/>
          <p:nvPr/>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prstClr val="white"/>
                </a:solidFill>
                <a:latin typeface="Metropolis Light"/>
              </a:rPr>
              <a:pPr algn="r">
                <a:lnSpc>
                  <a:spcPct val="90000"/>
                </a:lnSpc>
              </a:pPr>
              <a:t>‹#›</a:t>
            </a:fld>
            <a:endParaRPr lang="en-US" sz="1800">
              <a:solidFill>
                <a:prstClr val="white"/>
              </a:solidFill>
              <a:latin typeface="Metropolis Light"/>
            </a:endParaRPr>
          </a:p>
        </p:txBody>
      </p:sp>
      <p:sp>
        <p:nvSpPr>
          <p:cNvPr id="2" name="Title 1">
            <a:extLst>
              <a:ext uri="{FF2B5EF4-FFF2-40B4-BE49-F238E27FC236}">
                <a16:creationId xmlns:a16="http://schemas.microsoft.com/office/drawing/2014/main" id="{19215FFC-C666-4D82-B2D8-6E34FBA38A74}"/>
              </a:ext>
            </a:extLst>
          </p:cNvPr>
          <p:cNvSpPr>
            <a:spLocks noGrp="1"/>
          </p:cNvSpPr>
          <p:nvPr>
            <p:ph type="title"/>
          </p:nvPr>
        </p:nvSpPr>
        <p:spPr>
          <a:xfrm>
            <a:off x="-1" y="223471"/>
            <a:ext cx="6096001" cy="1034129"/>
          </a:xfrm>
          <a:solidFill>
            <a:schemeClr val="bg1">
              <a:alpha val="90000"/>
            </a:schemeClr>
          </a:solidFill>
        </p:spPr>
        <p:txBody>
          <a:bodyPr wrap="square" lIns="576072" tIns="182880" rIns="457200" bIns="457200">
            <a:spAutoFit/>
          </a:bodyPr>
          <a:lstStyle/>
          <a:p>
            <a:r>
              <a:rPr lang="en-US"/>
              <a:t>Click to edit Master title style</a:t>
            </a:r>
          </a:p>
        </p:txBody>
      </p:sp>
      <p:sp>
        <p:nvSpPr>
          <p:cNvPr id="22" name="Subtitle 2">
            <a:extLst>
              <a:ext uri="{FF2B5EF4-FFF2-40B4-BE49-F238E27FC236}">
                <a16:creationId xmlns:a16="http://schemas.microsoft.com/office/drawing/2014/main" id="{2A4C07D5-4CD5-43B7-8FFA-FD7A502CF0F7}"/>
              </a:ext>
            </a:extLst>
          </p:cNvPr>
          <p:cNvSpPr>
            <a:spLocks noGrp="1"/>
          </p:cNvSpPr>
          <p:nvPr>
            <p:ph type="subTitle" idx="10"/>
          </p:nvPr>
        </p:nvSpPr>
        <p:spPr>
          <a:xfrm>
            <a:off x="593021" y="811831"/>
            <a:ext cx="5362641"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ED41D1FF-CD74-4066-90E2-A98516D87B6A}"/>
              </a:ext>
            </a:extLst>
          </p:cNvPr>
          <p:cNvSpPr>
            <a:spLocks noGrp="1"/>
          </p:cNvSpPr>
          <p:nvPr>
            <p:ph type="body" sz="quarter" idx="11" hasCustomPrompt="1"/>
          </p:nvPr>
        </p:nvSpPr>
        <p:spPr>
          <a:xfrm>
            <a:off x="0" y="1600200"/>
            <a:ext cx="6096001" cy="4572000"/>
          </a:xfrm>
          <a:gradFill>
            <a:gsLst>
              <a:gs pos="98000">
                <a:schemeClr val="accent2">
                  <a:alpha val="90000"/>
                </a:schemeClr>
              </a:gs>
              <a:gs pos="98000">
                <a:schemeClr val="accent1"/>
              </a:gs>
            </a:gsLst>
            <a:lin ang="5400000" scaled="1"/>
          </a:gradFill>
        </p:spPr>
        <p:txBody>
          <a:bodyPr lIns="594360" tIns="457200" rIns="457200" bIns="4572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290250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3" name="TextBox 12">
            <a:extLst>
              <a:ext uri="{FF2B5EF4-FFF2-40B4-BE49-F238E27FC236}">
                <a16:creationId xmlns:a16="http://schemas.microsoft.com/office/drawing/2014/main" id="{5A233385-2DB4-48AC-9150-2252214FBAE2}"/>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0" y="1600200"/>
            <a:ext cx="5895128"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5"/>
            <a:endParaRPr lang="en-US"/>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2934" y="1600200"/>
            <a:ext cx="5869066"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 Eighth level</a:t>
            </a:r>
          </a:p>
          <a:p>
            <a:pPr lvl="8"/>
            <a:r>
              <a:rPr lang="en-US"/>
              <a:t>Ninth level</a:t>
            </a:r>
          </a:p>
        </p:txBody>
      </p:sp>
    </p:spTree>
    <p:extLst>
      <p:ext uri="{BB962C8B-B14F-4D97-AF65-F5344CB8AC3E}">
        <p14:creationId xmlns:p14="http://schemas.microsoft.com/office/powerpoint/2010/main" val="93890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1" y="1600201"/>
            <a:ext cx="5895128" cy="4572000"/>
          </a:xfrm>
          <a:gradFill>
            <a:gsLst>
              <a:gs pos="0">
                <a:schemeClr val="accent4"/>
              </a:gs>
              <a:gs pos="98000">
                <a:schemeClr val="accent4"/>
              </a:gs>
              <a:gs pos="98000">
                <a:schemeClr val="accent6"/>
              </a:gs>
            </a:gsLst>
            <a:lin ang="5400000" scaled="1"/>
          </a:gra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Eighth level</a:t>
            </a:r>
          </a:p>
          <a:p>
            <a:pPr lvl="8"/>
            <a:r>
              <a:rPr lang="en-US"/>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5029" y="1600201"/>
            <a:ext cx="5866973" cy="4572000"/>
          </a:xfrm>
          <a:gradFill>
            <a:gsLst>
              <a:gs pos="0">
                <a:schemeClr val="accent1"/>
              </a:gs>
              <a:gs pos="98000">
                <a:schemeClr val="accent1"/>
              </a:gs>
              <a:gs pos="98000">
                <a:schemeClr val="accent3"/>
              </a:gs>
            </a:gsLst>
            <a:lin ang="5400000" scaled="1"/>
          </a:gra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0" name="TextBox 9">
            <a:extLst>
              <a:ext uri="{FF2B5EF4-FFF2-40B4-BE49-F238E27FC236}">
                <a16:creationId xmlns:a16="http://schemas.microsoft.com/office/drawing/2014/main" id="{B6A9629E-98B5-43F5-8323-C894B734208A}"/>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3" name="TextBox 12">
            <a:extLst>
              <a:ext uri="{FF2B5EF4-FFF2-40B4-BE49-F238E27FC236}">
                <a16:creationId xmlns:a16="http://schemas.microsoft.com/office/drawing/2014/main" id="{5A233385-2DB4-48AC-9150-2252214FBAE2}"/>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p:nvPr>
        </p:nvSpPr>
        <p:spPr/>
        <p:txBody>
          <a:bodyPr/>
          <a:lstStyle/>
          <a:p>
            <a:r>
              <a:rPr lang="en-US"/>
              <a:t>Click to edit Master title style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4406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7888"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a:p>
            <a:pPr lvl="4"/>
            <a:endParaRPr lang="en-US"/>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5029" y="1600201"/>
            <a:ext cx="5866973"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 Seventh level</a:t>
            </a:r>
          </a:p>
          <a:p>
            <a:pPr lvl="7"/>
            <a:r>
              <a:rPr lang="en-US"/>
              <a:t> Eighth level</a:t>
            </a:r>
          </a:p>
          <a:p>
            <a:pPr lvl="8"/>
            <a:r>
              <a:rPr lang="en-US"/>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p:nvPr>
        </p:nvSpPr>
        <p:spPr bwMode="gray">
          <a:xfrm>
            <a:off x="1" y="1806123"/>
            <a:ext cx="5638681" cy="911225"/>
          </a:xfrm>
          <a:gradFill>
            <a:gsLst>
              <a:gs pos="8000">
                <a:schemeClr val="accent6"/>
              </a:gs>
              <a:gs pos="8000">
                <a:schemeClr val="accent4"/>
              </a:gs>
              <a:gs pos="0">
                <a:schemeClr val="accent6"/>
              </a:gs>
              <a:gs pos="100000">
                <a:schemeClr val="accent4"/>
              </a:gs>
            </a:gsLst>
            <a:lin ang="13500000" scaled="0"/>
          </a:gradFill>
        </p:spPr>
        <p:txBody>
          <a:bodyPr vert="horz" lIns="594360" tIns="91440" rIns="457200" bIns="91440" rtlCol="0" anchor="ctr">
            <a:noAutofit/>
          </a:bodyPr>
          <a:lstStyle>
            <a:lvl1pPr>
              <a:defRPr lang="en-US" sz="2000">
                <a:solidFill>
                  <a:schemeClr val="bg1"/>
                </a:solidFill>
              </a:defRPr>
            </a:lvl1pPr>
          </a:lstStyle>
          <a:p>
            <a:pPr lvl="0"/>
            <a:r>
              <a:rPr lang="en-US"/>
              <a:t>Click to edit Master text styles</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p:nvPr>
        </p:nvSpPr>
        <p:spPr bwMode="gray">
          <a:xfrm>
            <a:off x="6553320" y="1806123"/>
            <a:ext cx="5638680" cy="911225"/>
          </a:xfrm>
          <a:gradFill>
            <a:gsLst>
              <a:gs pos="100000">
                <a:schemeClr val="accent3"/>
              </a:gs>
              <a:gs pos="92000">
                <a:schemeClr val="accent1"/>
              </a:gs>
              <a:gs pos="92000">
                <a:schemeClr val="accent3"/>
              </a:gs>
              <a:gs pos="6000">
                <a:schemeClr val="accent1"/>
              </a:gs>
            </a:gsLst>
            <a:lin ang="2700000" scaled="0"/>
          </a:gradFill>
        </p:spPr>
        <p:txBody>
          <a:bodyPr vert="horz" lIns="338328" tIns="91440" rIns="612648" bIns="91440" rtlCol="0" anchor="ctr">
            <a:noAutofit/>
          </a:bodyPr>
          <a:lstStyle>
            <a:lvl1pPr>
              <a:defRPr lang="en-US" sz="2000">
                <a:solidFill>
                  <a:schemeClr val="bg1"/>
                </a:solidFill>
              </a:defRPr>
            </a:lvl1pPr>
          </a:lstStyle>
          <a:p>
            <a:pPr lvl="0"/>
            <a:r>
              <a:rPr lang="en-US"/>
              <a:t>Click to edit Master text styles</a:t>
            </a:r>
          </a:p>
        </p:txBody>
      </p:sp>
      <p:sp>
        <p:nvSpPr>
          <p:cNvPr id="12" name="TextBox 11">
            <a:extLst>
              <a:ext uri="{FF2B5EF4-FFF2-40B4-BE49-F238E27FC236}">
                <a16:creationId xmlns:a16="http://schemas.microsoft.com/office/drawing/2014/main" id="{192176E5-FE3D-4EA5-BF24-8ABF8BFBF668}"/>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5" name="TextBox 14">
            <a:extLst>
              <a:ext uri="{FF2B5EF4-FFF2-40B4-BE49-F238E27FC236}">
                <a16:creationId xmlns:a16="http://schemas.microsoft.com/office/drawing/2014/main" id="{09CD04BF-6EB9-43B2-ACD3-B1C9868E90DD}"/>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2339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2" name="TextBox 11">
            <a:extLst>
              <a:ext uri="{FF2B5EF4-FFF2-40B4-BE49-F238E27FC236}">
                <a16:creationId xmlns:a16="http://schemas.microsoft.com/office/drawing/2014/main" id="{73D6F62F-B8DB-4CC8-8EDA-B15D7FC75180}"/>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p:nvPr>
        </p:nvSpPr>
        <p:spPr/>
        <p:txBody>
          <a:bodyPr wrap="none"/>
          <a:lstStyle/>
          <a:p>
            <a:r>
              <a:rPr lang="en-US"/>
              <a:t>Click to edit Master title style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p:nvPr>
        </p:nvSpPr>
        <p:spPr>
          <a:xfrm>
            <a:off x="3352086" y="1600200"/>
            <a:ext cx="8231744"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p:nvPr>
        </p:nvSpPr>
        <p:spPr>
          <a:xfrm>
            <a:off x="0" y="1600200"/>
            <a:ext cx="2894767" cy="4572000"/>
          </a:xfrm>
          <a:gradFill>
            <a:gsLst>
              <a:gs pos="0">
                <a:schemeClr val="accent2"/>
              </a:gs>
              <a:gs pos="98000">
                <a:schemeClr val="accent2"/>
              </a:gs>
              <a:gs pos="98000">
                <a:schemeClr val="accent1"/>
              </a:gs>
              <a:gs pos="100000">
                <a:schemeClr val="accent1"/>
              </a:gs>
            </a:gsLst>
            <a:lin ang="5400000" scaled="1"/>
          </a:gra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646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p:nvPr>
        </p:nvSpPr>
        <p:spPr>
          <a:xfrm>
            <a:off x="608171" y="1600200"/>
            <a:ext cx="8231744" cy="45720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CDE1D12F-78DF-4A32-BDDB-1E22FB9CA5D0}"/>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3" name="TextBox 12">
            <a:extLst>
              <a:ext uri="{FF2B5EF4-FFF2-40B4-BE49-F238E27FC236}">
                <a16:creationId xmlns:a16="http://schemas.microsoft.com/office/drawing/2014/main" id="{569A07E6-128F-4EE2-9633-8E8BD2490B0E}"/>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p:nvPr>
        </p:nvSpPr>
        <p:spPr/>
        <p:txBody>
          <a:bodyPr wrap="none"/>
          <a:lstStyle/>
          <a:p>
            <a:r>
              <a:rPr lang="en-US"/>
              <a:t>Click to edit Master title style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p:nvPr>
        </p:nvSpPr>
        <p:spPr>
          <a:xfrm>
            <a:off x="9297234" y="1600200"/>
            <a:ext cx="2894766" cy="4572000"/>
          </a:xfrm>
          <a:gradFill>
            <a:gsLst>
              <a:gs pos="0">
                <a:schemeClr val="accent2"/>
              </a:gs>
              <a:gs pos="98000">
                <a:schemeClr val="accent2"/>
              </a:gs>
              <a:gs pos="98000">
                <a:schemeClr val="accent1"/>
              </a:gs>
              <a:gs pos="100000">
                <a:schemeClr val="accent1"/>
              </a:gs>
            </a:gsLst>
            <a:lin ang="5400000" scaled="1"/>
          </a:gra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626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hree-Content">
    <p:spTree>
      <p:nvGrpSpPr>
        <p:cNvPr id="1" name=""/>
        <p:cNvGrpSpPr/>
        <p:nvPr/>
      </p:nvGrpSpPr>
      <p:grpSpPr>
        <a:xfrm>
          <a:off x="0" y="0"/>
          <a:ext cx="0" cy="0"/>
          <a:chOff x="0" y="0"/>
          <a:chExt cx="0" cy="0"/>
        </a:xfrm>
      </p:grpSpPr>
      <p:sp>
        <p:nvSpPr>
          <p:cNvPr id="815" name="Rectangle 814">
            <a:extLst>
              <a:ext uri="{FF2B5EF4-FFF2-40B4-BE49-F238E27FC236}">
                <a16:creationId xmlns:a16="http://schemas.microsoft.com/office/drawing/2014/main" id="{7B16AAE1-F978-4FC7-959F-05998D9FBD85}"/>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gray">
          <a:xfrm>
            <a:off x="616665" y="2515154"/>
            <a:ext cx="3347801"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bwMode="gray">
          <a:xfrm>
            <a:off x="4420828" y="2515154"/>
            <a:ext cx="3350345"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3" name="Content Placeholder 17">
            <a:extLst>
              <a:ext uri="{FF2B5EF4-FFF2-40B4-BE49-F238E27FC236}">
                <a16:creationId xmlns:a16="http://schemas.microsoft.com/office/drawing/2014/main" id="{9C016467-4262-4DAA-9B43-A02E57530676}"/>
              </a:ext>
            </a:extLst>
          </p:cNvPr>
          <p:cNvSpPr>
            <a:spLocks noGrp="1"/>
          </p:cNvSpPr>
          <p:nvPr>
            <p:ph sz="quarter" idx="17"/>
          </p:nvPr>
        </p:nvSpPr>
        <p:spPr bwMode="gray">
          <a:xfrm>
            <a:off x="8238506" y="2515154"/>
            <a:ext cx="3347576"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8" name="TextBox 817">
            <a:extLst>
              <a:ext uri="{FF2B5EF4-FFF2-40B4-BE49-F238E27FC236}">
                <a16:creationId xmlns:a16="http://schemas.microsoft.com/office/drawing/2014/main" id="{0B7E1504-B128-423C-AA77-E7FED5DC3B79}"/>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5" name="TextBox 14">
            <a:extLst>
              <a:ext uri="{FF2B5EF4-FFF2-40B4-BE49-F238E27FC236}">
                <a16:creationId xmlns:a16="http://schemas.microsoft.com/office/drawing/2014/main" id="{A3F76230-C445-499C-A0B0-95162966FD8E}"/>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p:nvPr>
        </p:nvSpPr>
        <p:spPr/>
        <p:txBody>
          <a:bodyPr/>
          <a:lstStyle/>
          <a:p>
            <a:r>
              <a:rPr lang="en-US"/>
              <a:t>Click to edit Master title style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p:nvPr>
        </p:nvSpPr>
        <p:spPr>
          <a:xfrm>
            <a:off x="616664" y="1600200"/>
            <a:ext cx="3347576" cy="914400"/>
          </a:xfrm>
          <a:gradFill>
            <a:gsLst>
              <a:gs pos="100000">
                <a:schemeClr val="accent6"/>
              </a:gs>
              <a:gs pos="92000">
                <a:schemeClr val="accent4"/>
              </a:gs>
              <a:gs pos="92000">
                <a:schemeClr val="accent6"/>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p:nvPr>
        </p:nvSpPr>
        <p:spPr>
          <a:xfrm>
            <a:off x="4420827" y="1600200"/>
            <a:ext cx="3347576" cy="914400"/>
          </a:xfrm>
          <a:gradFill>
            <a:gsLst>
              <a:gs pos="92000">
                <a:schemeClr val="accent1"/>
              </a:gs>
              <a:gs pos="92000">
                <a:schemeClr val="accent3"/>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p:nvPr>
        </p:nvSpPr>
        <p:spPr>
          <a:xfrm>
            <a:off x="8238506" y="1600200"/>
            <a:ext cx="3347576" cy="914400"/>
          </a:xfrm>
          <a:gradFill>
            <a:gsLst>
              <a:gs pos="92000">
                <a:schemeClr val="accent2"/>
              </a:gs>
              <a:gs pos="92000">
                <a:schemeClr val="accent2">
                  <a:lumMod val="50000"/>
                </a:schemeClr>
              </a:gs>
            </a:gsLst>
            <a:lin ang="2700000" scaled="0"/>
          </a:gra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42306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p:nvSpPr>
        <p:spPr bwMode="ltGray">
          <a:xfrm>
            <a:off x="1" y="1600202"/>
            <a:ext cx="7925276"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rgbClr val="003D79"/>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4" name="TextBox 13">
            <a:extLst>
              <a:ext uri="{FF2B5EF4-FFF2-40B4-BE49-F238E27FC236}">
                <a16:creationId xmlns:a16="http://schemas.microsoft.com/office/drawing/2014/main" id="{324242A8-4032-4A28-A182-432918B4416C}"/>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p:nvPr>
        </p:nvSpPr>
        <p:spPr/>
        <p:txBody>
          <a:bodyPr wrap="none"/>
          <a:lstStyle/>
          <a:p>
            <a:r>
              <a:rPr lang="en-US"/>
              <a:t>Click to edit Master title style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p:nvPr>
        </p:nvSpPr>
        <p:spPr>
          <a:xfrm>
            <a:off x="8382596" y="1600200"/>
            <a:ext cx="3809404"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96587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p:nvPr>
        </p:nvSpPr>
        <p:spPr>
          <a:xfrm>
            <a:off x="8381008" y="4347904"/>
            <a:ext cx="3202822" cy="1600200"/>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p:nvPr>
        </p:nvSpPr>
        <p:spPr>
          <a:xfrm>
            <a:off x="8381008" y="2063048"/>
            <a:ext cx="3202822" cy="1600200"/>
          </a:xfrm>
        </p:spPr>
        <p:txBody>
          <a:bodyPr/>
          <a:lstStyle>
            <a:lvl1pPr>
              <a:defRPr sz="1400"/>
            </a:lvl1pPr>
            <a:lvl2pPr>
              <a:defRPr sz="1200"/>
            </a:lvl2pPr>
            <a:lvl3pPr>
              <a:defRPr sz="1200"/>
            </a:lvl3pPr>
          </a:lstStyle>
          <a:p>
            <a:pPr lvl="0"/>
            <a:r>
              <a:rPr lang="en-US"/>
              <a:t>Click to edit Master text styles</a:t>
            </a:r>
          </a:p>
          <a:p>
            <a:pPr lvl="1"/>
            <a:r>
              <a:rPr lang="en-US"/>
              <a:t>Second level</a:t>
            </a:r>
          </a:p>
          <a:p>
            <a:pPr lvl="2"/>
            <a:r>
              <a:rPr lang="en-US"/>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2596" y="1699688"/>
            <a:ext cx="2007123" cy="298450"/>
          </a:xfrm>
        </p:spPr>
        <p:txBody>
          <a:bodyPr anchor="b"/>
          <a:lstStyle>
            <a:lvl1pPr>
              <a:defRPr sz="1600">
                <a:solidFill>
                  <a:schemeClr val="accent1"/>
                </a:solidFill>
              </a:defRPr>
            </a:lvl1pPr>
            <a:lvl5pPr>
              <a:defRPr/>
            </a:lvl5pPr>
          </a:lstStyle>
          <a:p>
            <a:pPr lvl="0"/>
            <a:r>
              <a:rPr lang="en-US"/>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p:nvCxnSpPr>
        <p:spPr>
          <a:xfrm>
            <a:off x="8382596" y="3872441"/>
            <a:ext cx="3809404"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2596" y="3972469"/>
            <a:ext cx="2007123" cy="298450"/>
          </a:xfrm>
        </p:spPr>
        <p:txBody>
          <a:bodyPr anchor="b"/>
          <a:lstStyle>
            <a:lvl1pPr>
              <a:defRPr sz="1600">
                <a:solidFill>
                  <a:schemeClr val="accent4"/>
                </a:solidFill>
              </a:defRPr>
            </a:lvl1pPr>
            <a:lvl5pPr>
              <a:defRPr/>
            </a:lvl5pPr>
          </a:lstStyle>
          <a:p>
            <a:pPr lvl="0"/>
            <a:r>
              <a:rPr lang="en-US"/>
              <a:t>Benefit</a:t>
            </a:r>
          </a:p>
        </p:txBody>
      </p:sp>
      <p:sp>
        <p:nvSpPr>
          <p:cNvPr id="14" name="TextBox 13">
            <a:extLst>
              <a:ext uri="{FF2B5EF4-FFF2-40B4-BE49-F238E27FC236}">
                <a16:creationId xmlns:a16="http://schemas.microsoft.com/office/drawing/2014/main" id="{DF992B4C-D72B-4160-80E2-5EE05E2DDD3F}"/>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7" name="TextBox 16">
            <a:extLst>
              <a:ext uri="{FF2B5EF4-FFF2-40B4-BE49-F238E27FC236}">
                <a16:creationId xmlns:a16="http://schemas.microsoft.com/office/drawing/2014/main" id="{294AED19-1A93-4830-A01C-4FF2CFC6A0C6}"/>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p:nvPr>
        </p:nvSpPr>
        <p:spPr/>
        <p:txBody>
          <a:bodyPr wrap="none"/>
          <a:lstStyle/>
          <a:p>
            <a:r>
              <a:rPr lang="en-US"/>
              <a:t>Click to edit Master title style</a:t>
            </a:r>
          </a:p>
        </p:txBody>
      </p:sp>
      <p:sp>
        <p:nvSpPr>
          <p:cNvPr id="18" name="Rectangle 17">
            <a:extLst>
              <a:ext uri="{FF2B5EF4-FFF2-40B4-BE49-F238E27FC236}">
                <a16:creationId xmlns:a16="http://schemas.microsoft.com/office/drawing/2014/main" id="{92EE86E2-0F2F-484B-8170-3AEBA1DDEB2D}"/>
              </a:ext>
            </a:extLst>
          </p:cNvPr>
          <p:cNvSpPr/>
          <p:nvPr/>
        </p:nvSpPr>
        <p:spPr bwMode="ltGray">
          <a:xfrm>
            <a:off x="1" y="1600202"/>
            <a:ext cx="7925276"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rgbClr val="003D79"/>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p:nvCxnSpPr>
        <p:spPr>
          <a:xfrm>
            <a:off x="8382596" y="1608668"/>
            <a:ext cx="3809404"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0446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21476904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p:nvSpPr>
        <p:spPr bwMode="ltGray">
          <a:xfrm>
            <a:off x="1" y="1600202"/>
            <a:ext cx="7925276"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rgbClr val="003D79"/>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p:nvPr>
        </p:nvSpPr>
        <p:spPr>
          <a:xfrm>
            <a:off x="611804" y="2409553"/>
            <a:ext cx="3202682"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253" y="2079840"/>
            <a:ext cx="2007123" cy="227454"/>
          </a:xfrm>
        </p:spPr>
        <p:txBody>
          <a:bodyPr anchor="b"/>
          <a:lstStyle>
            <a:lvl1pPr>
              <a:lnSpc>
                <a:spcPct val="100000"/>
              </a:lnSpc>
              <a:spcBef>
                <a:spcPts val="0"/>
              </a:spcBef>
              <a:defRPr sz="1600">
                <a:solidFill>
                  <a:schemeClr val="accent1"/>
                </a:solidFill>
              </a:defRPr>
            </a:lvl1pPr>
            <a:lvl5pPr>
              <a:defRPr/>
            </a:lvl5pPr>
          </a:lstStyle>
          <a:p>
            <a:pPr lvl="0"/>
            <a:r>
              <a:rPr lang="en-US"/>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p:nvPr>
        </p:nvSpPr>
        <p:spPr>
          <a:xfrm>
            <a:off x="611804" y="3952605"/>
            <a:ext cx="3202682"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p:nvCxnSpPr>
        <p:spPr>
          <a:xfrm>
            <a:off x="609759" y="1964843"/>
            <a:ext cx="3199645"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p:nvCxnSpPr>
        <p:spPr>
          <a:xfrm>
            <a:off x="609759" y="3547676"/>
            <a:ext cx="3199645"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613253" y="3634037"/>
            <a:ext cx="2007123" cy="227454"/>
          </a:xfrm>
        </p:spPr>
        <p:txBody>
          <a:bodyPr anchor="b"/>
          <a:lstStyle>
            <a:lvl1pPr>
              <a:lnSpc>
                <a:spcPct val="100000"/>
              </a:lnSpc>
              <a:spcBef>
                <a:spcPts val="0"/>
              </a:spcBef>
              <a:defRPr sz="1600">
                <a:solidFill>
                  <a:schemeClr val="accent2"/>
                </a:solidFill>
              </a:defRPr>
            </a:lvl1pPr>
            <a:lvl5pPr>
              <a:defRPr/>
            </a:lvl5pPr>
          </a:lstStyle>
          <a:p>
            <a:pPr lvl="0"/>
            <a:r>
              <a:rPr lang="en-US"/>
              <a:t>Challenges</a:t>
            </a:r>
          </a:p>
        </p:txBody>
      </p:sp>
      <p:sp>
        <p:nvSpPr>
          <p:cNvPr id="14" name="TextBox 13">
            <a:extLst>
              <a:ext uri="{FF2B5EF4-FFF2-40B4-BE49-F238E27FC236}">
                <a16:creationId xmlns:a16="http://schemas.microsoft.com/office/drawing/2014/main" id="{DF992B4C-D72B-4160-80E2-5EE05E2DDD3F}"/>
              </a:ext>
            </a:extLst>
          </p:cNvPr>
          <p:cNvSpPr txBox="1"/>
          <p:nvPr/>
        </p:nvSpPr>
        <p:spPr>
          <a:xfrm>
            <a:off x="11493934" y="6388100"/>
            <a:ext cx="438104" cy="365125"/>
          </a:xfrm>
          <a:prstGeom prst="rect">
            <a:avLst/>
          </a:prstGeom>
          <a:noFill/>
        </p:spPr>
        <p:txBody>
          <a:bodyPr wrap="square" lIns="0" tIns="0" rIns="0" bIns="0" rtlCol="0" anchor="ctr">
            <a:noAutofit/>
          </a:bodyPr>
          <a:lstStyle/>
          <a:p>
            <a:pPr algn="r"/>
            <a:fld id="{7A51DB15-7364-4F0B-A3A0-1309F8830053}" type="slidenum">
              <a:rPr lang="en-US" sz="800" smtClean="0">
                <a:solidFill>
                  <a:srgbClr val="717074"/>
                </a:solidFill>
                <a:latin typeface="Metropolis Light"/>
              </a:rPr>
              <a:pPr algn="r"/>
              <a:t>‹#›</a:t>
            </a:fld>
            <a:endParaRPr lang="en-US" sz="1800">
              <a:solidFill>
                <a:srgbClr val="717074"/>
              </a:solidFill>
              <a:latin typeface="Metropolis Light"/>
            </a:endParaRPr>
          </a:p>
        </p:txBody>
      </p:sp>
      <p:sp>
        <p:nvSpPr>
          <p:cNvPr id="17" name="TextBox 16">
            <a:extLst>
              <a:ext uri="{FF2B5EF4-FFF2-40B4-BE49-F238E27FC236}">
                <a16:creationId xmlns:a16="http://schemas.microsoft.com/office/drawing/2014/main" id="{294AED19-1A93-4830-A01C-4FF2CFC6A0C6}"/>
              </a:ext>
            </a:extLst>
          </p:cNvPr>
          <p:cNvSpPr txBox="1"/>
          <p:nvPr/>
        </p:nvSpPr>
        <p:spPr>
          <a:xfrm>
            <a:off x="2118108" y="6510279"/>
            <a:ext cx="1966005" cy="150871"/>
          </a:xfrm>
          <a:prstGeom prst="rect">
            <a:avLst/>
          </a:prstGeom>
          <a:noFill/>
        </p:spPr>
        <p:txBody>
          <a:bodyPr wrap="square" lIns="0" tIns="0" rIns="0" bIns="0" rtlCol="0">
            <a:noAutofit/>
          </a:bodyPr>
          <a:lstStyle/>
          <a:p>
            <a:pPr>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endParaRPr lang="en-US" sz="800">
              <a:solidFill>
                <a:srgbClr val="717074"/>
              </a:solidFill>
              <a:latin typeface="Metropolis Ligh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p:nvPr>
        </p:nvSpPr>
        <p:spPr>
          <a:xfrm>
            <a:off x="4270357" y="2409553"/>
            <a:ext cx="3202682"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1805" y="2079840"/>
            <a:ext cx="2007123" cy="227454"/>
          </a:xfrm>
        </p:spPr>
        <p:txBody>
          <a:bodyPr anchor="b"/>
          <a:lstStyle>
            <a:lvl1pPr>
              <a:lnSpc>
                <a:spcPct val="100000"/>
              </a:lnSpc>
              <a:spcBef>
                <a:spcPts val="0"/>
              </a:spcBef>
              <a:buNone/>
              <a:defRPr sz="1600">
                <a:solidFill>
                  <a:schemeClr val="accent4"/>
                </a:solidFill>
              </a:defRPr>
            </a:lvl1pPr>
            <a:lvl5pPr>
              <a:defRPr/>
            </a:lvl5pPr>
          </a:lstStyle>
          <a:p>
            <a:pPr lvl="0"/>
            <a:r>
              <a:rPr lang="en-US"/>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p:nvPr>
        </p:nvSpPr>
        <p:spPr>
          <a:xfrm>
            <a:off x="4270357" y="3952605"/>
            <a:ext cx="3202682"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a:t>Click to edit Master text styles</a:t>
            </a:r>
          </a:p>
          <a:p>
            <a:pPr lvl="1"/>
            <a:r>
              <a:rPr lang="en-US"/>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p:nvCxnSpPr>
        <p:spPr>
          <a:xfrm>
            <a:off x="4268312" y="1964843"/>
            <a:ext cx="3199645"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p:nvCxnSpPr>
        <p:spPr>
          <a:xfrm>
            <a:off x="4268312" y="3547676"/>
            <a:ext cx="3199645"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1805" y="3634037"/>
            <a:ext cx="2007123" cy="227454"/>
          </a:xfrm>
        </p:spPr>
        <p:txBody>
          <a:bodyPr anchor="b"/>
          <a:lstStyle>
            <a:lvl1pPr>
              <a:lnSpc>
                <a:spcPct val="100000"/>
              </a:lnSpc>
              <a:spcBef>
                <a:spcPts val="0"/>
              </a:spcBef>
              <a:defRPr sz="1600">
                <a:solidFill>
                  <a:schemeClr val="accent6"/>
                </a:solidFill>
              </a:defRPr>
            </a:lvl1pPr>
            <a:lvl5pPr>
              <a:defRPr/>
            </a:lvl5pPr>
          </a:lstStyle>
          <a:p>
            <a:pPr lvl="0"/>
            <a:r>
              <a:rPr lang="en-US"/>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4183" y="2971800"/>
            <a:ext cx="3194882" cy="1828800"/>
          </a:xfrm>
        </p:spPr>
        <p:txBody>
          <a:bodyPr/>
          <a:lstStyle>
            <a:lvl1pPr>
              <a:lnSpc>
                <a:spcPct val="100000"/>
              </a:lnSpc>
              <a:spcBef>
                <a:spcPts val="0"/>
              </a:spcBef>
              <a:defRPr/>
            </a:lvl1pPr>
          </a:lstStyle>
          <a:p>
            <a:r>
              <a:rPr lang="en-US"/>
              <a:t>Click icon to add picture</a:t>
            </a:r>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8962184" y="1600201"/>
            <a:ext cx="1841980" cy="660399"/>
          </a:xfrm>
        </p:spPr>
        <p:txBody>
          <a:bodyPr anchor="ctr"/>
          <a:lstStyle>
            <a:lvl1pPr algn="ctr">
              <a:lnSpc>
                <a:spcPct val="100000"/>
              </a:lnSpc>
              <a:spcBef>
                <a:spcPts val="0"/>
              </a:spcBef>
              <a:defRPr/>
            </a:lvl1pPr>
          </a:lstStyle>
          <a:p>
            <a:r>
              <a:rPr lang="en-US"/>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p:nvPr>
        </p:nvSpPr>
        <p:spPr>
          <a:xfrm>
            <a:off x="8384183" y="5022215"/>
            <a:ext cx="3201234"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Click to edit Master text styles</a:t>
            </a:r>
          </a:p>
          <a:p>
            <a:pPr lvl="1"/>
            <a:r>
              <a:rPr lang="en-US"/>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7832" y="2347933"/>
            <a:ext cx="3207585"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Location</a:t>
            </a:r>
          </a:p>
        </p:txBody>
      </p:sp>
      <p:sp>
        <p:nvSpPr>
          <p:cNvPr id="12" name="Rectangle 11">
            <a:extLst>
              <a:ext uri="{FF2B5EF4-FFF2-40B4-BE49-F238E27FC236}">
                <a16:creationId xmlns:a16="http://schemas.microsoft.com/office/drawing/2014/main" id="{8AF7F59A-4C67-4F41-A6E0-906850EDF3F1}"/>
              </a:ext>
            </a:extLst>
          </p:cNvPr>
          <p:cNvSpPr/>
          <p:nvPr/>
        </p:nvSpPr>
        <p:spPr>
          <a:xfrm>
            <a:off x="608898" y="4978400"/>
            <a:ext cx="3205588"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a:buClr>
                <a:srgbClr val="717074">
                  <a:lumMod val="60000"/>
                  <a:lumOff val="40000"/>
                </a:srgbClr>
              </a:buClr>
              <a:buSzPct val="90000"/>
              <a:buFont typeface="Arial" panose="020B0604020202020204" pitchFamily="34" charset="0"/>
              <a:buChar char="​"/>
            </a:pPr>
            <a:endParaRPr lang="en-US" sz="1800">
              <a:solidFill>
                <a:prstClr val="white"/>
              </a:solidFill>
            </a:endParaRPr>
          </a:p>
        </p:txBody>
      </p:sp>
      <p:sp>
        <p:nvSpPr>
          <p:cNvPr id="152" name="Rectangle 151">
            <a:extLst>
              <a:ext uri="{FF2B5EF4-FFF2-40B4-BE49-F238E27FC236}">
                <a16:creationId xmlns:a16="http://schemas.microsoft.com/office/drawing/2014/main" id="{85779326-D874-4DC4-BA73-C7157B414B05}"/>
              </a:ext>
            </a:extLst>
          </p:cNvPr>
          <p:cNvSpPr/>
          <p:nvPr/>
        </p:nvSpPr>
        <p:spPr>
          <a:xfrm>
            <a:off x="4268311" y="4978400"/>
            <a:ext cx="3204728" cy="878840"/>
          </a:xfrm>
          <a:prstGeom prst="rect">
            <a:avLst/>
          </a:prstGeom>
          <a:gradFill>
            <a:gsLst>
              <a:gs pos="0">
                <a:schemeClr val="accent1"/>
              </a:gs>
              <a:gs pos="98000">
                <a:schemeClr val="accent1"/>
              </a:gs>
            </a:gsLst>
            <a:lin ang="5400000" scaled="1"/>
          </a:gradFill>
        </p:spPr>
        <p:txBody>
          <a:bodyPr vert="horz" lIns="457200" tIns="457200" rIns="594360" bIns="0" rtlCol="0">
            <a:noAutofit/>
          </a:bodyPr>
          <a:lstStyle/>
          <a:p>
            <a:pPr>
              <a:buClr>
                <a:srgbClr val="717074">
                  <a:lumMod val="60000"/>
                  <a:lumOff val="40000"/>
                </a:srgbClr>
              </a:buClr>
              <a:buSzPct val="90000"/>
              <a:buFont typeface="Arial" panose="020B0604020202020204" pitchFamily="34" charset="0"/>
              <a:buChar char="​"/>
            </a:pPr>
            <a:endParaRPr lang="en-US" sz="1800">
              <a:solidFill>
                <a:prstClr val="white"/>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7832" y="2647290"/>
            <a:ext cx="3207585"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253" y="4978400"/>
            <a:ext cx="3201234" cy="227454"/>
          </a:xfrm>
        </p:spPr>
        <p:txBody>
          <a:bodyPr anchor="b"/>
          <a:lstStyle>
            <a:lvl1pPr algn="ctr">
              <a:lnSpc>
                <a:spcPct val="100000"/>
              </a:lnSpc>
              <a:spcBef>
                <a:spcPts val="0"/>
              </a:spcBef>
              <a:defRPr sz="1000">
                <a:solidFill>
                  <a:schemeClr val="bg1"/>
                </a:solidFill>
              </a:defRPr>
            </a:lvl1pPr>
            <a:lvl5pPr>
              <a:defRPr/>
            </a:lvl5pPr>
          </a:lstStyle>
          <a:p>
            <a:pPr lvl="0"/>
            <a:r>
              <a:rPr lang="en-US"/>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5108" y="4978400"/>
            <a:ext cx="3201234" cy="227454"/>
          </a:xfrm>
        </p:spPr>
        <p:txBody>
          <a:bodyPr anchor="b"/>
          <a:lstStyle>
            <a:lvl1pPr algn="ctr">
              <a:lnSpc>
                <a:spcPct val="100000"/>
              </a:lnSpc>
              <a:spcBef>
                <a:spcPts val="0"/>
              </a:spcBef>
              <a:defRPr sz="1000">
                <a:solidFill>
                  <a:schemeClr val="bg1"/>
                </a:solidFill>
              </a:defRPr>
            </a:lvl1pPr>
            <a:lvl5pPr>
              <a:defRPr/>
            </a:lvl5pPr>
          </a:lstStyle>
          <a:p>
            <a:pPr lvl="0"/>
            <a:r>
              <a:rPr lang="en-US"/>
              <a:t>Strategic Priorities</a:t>
            </a:r>
          </a:p>
        </p:txBody>
      </p:sp>
    </p:spTree>
    <p:extLst>
      <p:ext uri="{BB962C8B-B14F-4D97-AF65-F5344CB8AC3E}">
        <p14:creationId xmlns:p14="http://schemas.microsoft.com/office/powerpoint/2010/main" val="3702154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CA3525-8B20-40AA-8585-C1CB9D293B68}"/>
              </a:ext>
            </a:extLst>
          </p:cNvPr>
          <p:cNvSpPr txBox="1"/>
          <p:nvPr/>
        </p:nvSpPr>
        <p:spPr bwMode="white">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prstClr val="white"/>
                </a:solidFill>
                <a:latin typeface="Metropolis Light"/>
              </a:rPr>
              <a:t>©</a:t>
            </a:r>
            <a:r>
              <a:rPr lang="is-IS" sz="800">
                <a:solidFill>
                  <a:prstClr val="white"/>
                </a:solidFill>
                <a:latin typeface="Metropolis Light"/>
              </a:rPr>
              <a:t>2018</a:t>
            </a:r>
            <a:r>
              <a:rPr lang="en-US" sz="800">
                <a:solidFill>
                  <a:prstClr val="white"/>
                </a:solidFill>
                <a:latin typeface="Metropolis Light"/>
              </a:rPr>
              <a:t> VMware, Inc.</a:t>
            </a:r>
          </a:p>
          <a:p>
            <a:pPr>
              <a:lnSpc>
                <a:spcPct val="90000"/>
              </a:lnSpc>
            </a:pPr>
            <a:endParaRPr lang="en-US" sz="800">
              <a:solidFill>
                <a:prstClr val="white"/>
              </a:solidFill>
              <a:latin typeface="Metropolis Light"/>
            </a:endParaRPr>
          </a:p>
        </p:txBody>
      </p:sp>
      <p:grpSp>
        <p:nvGrpSpPr>
          <p:cNvPr id="5" name="Group 4">
            <a:extLst>
              <a:ext uri="{FF2B5EF4-FFF2-40B4-BE49-F238E27FC236}">
                <a16:creationId xmlns:a16="http://schemas.microsoft.com/office/drawing/2014/main" id="{F045A585-C5E4-4DFF-AE3A-0EA9773E9130}"/>
              </a:ext>
            </a:extLst>
          </p:cNvPr>
          <p:cNvGrpSpPr/>
          <p:nvPr/>
        </p:nvGrpSpPr>
        <p:grpSpPr>
          <a:xfrm>
            <a:off x="618040" y="6446045"/>
            <a:ext cx="1100079" cy="173355"/>
            <a:chOff x="-84138" y="5622925"/>
            <a:chExt cx="4330701" cy="682626"/>
          </a:xfrm>
          <a:solidFill>
            <a:schemeClr val="bg1"/>
          </a:solidFill>
        </p:grpSpPr>
        <p:sp>
          <p:nvSpPr>
            <p:cNvPr id="6" name="Freeform 6">
              <a:extLst>
                <a:ext uri="{FF2B5EF4-FFF2-40B4-BE49-F238E27FC236}">
                  <a16:creationId xmlns:a16="http://schemas.microsoft.com/office/drawing/2014/main" id="{D8FDE86E-66A8-45FE-8B59-41FB9D05B2FD}"/>
                </a:ext>
              </a:extLst>
            </p:cNvPr>
            <p:cNvSpPr>
              <a:spLocks/>
            </p:cNvSpPr>
            <p:nvPr/>
          </p:nvSpPr>
          <p:spPr bwMode="auto">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 name="Freeform 7">
              <a:extLst>
                <a:ext uri="{FF2B5EF4-FFF2-40B4-BE49-F238E27FC236}">
                  <a16:creationId xmlns:a16="http://schemas.microsoft.com/office/drawing/2014/main" id="{B7AA4155-9310-415A-B110-0BF9DA5E5D31}"/>
                </a:ext>
              </a:extLst>
            </p:cNvPr>
            <p:cNvSpPr>
              <a:spLocks/>
            </p:cNvSpPr>
            <p:nvPr/>
          </p:nvSpPr>
          <p:spPr bwMode="auto">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8" name="Freeform 8">
              <a:extLst>
                <a:ext uri="{FF2B5EF4-FFF2-40B4-BE49-F238E27FC236}">
                  <a16:creationId xmlns:a16="http://schemas.microsoft.com/office/drawing/2014/main" id="{83B3DCE9-C445-4A41-B77E-F198E3BADD21}"/>
                </a:ext>
              </a:extLst>
            </p:cNvPr>
            <p:cNvSpPr>
              <a:spLocks noEditPoints="1"/>
            </p:cNvSpPr>
            <p:nvPr/>
          </p:nvSpPr>
          <p:spPr bwMode="auto">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9" name="Freeform 9">
              <a:extLst>
                <a:ext uri="{FF2B5EF4-FFF2-40B4-BE49-F238E27FC236}">
                  <a16:creationId xmlns:a16="http://schemas.microsoft.com/office/drawing/2014/main" id="{E182E788-22A0-496F-849F-FCC9079CB6C4}"/>
                </a:ext>
              </a:extLst>
            </p:cNvPr>
            <p:cNvSpPr>
              <a:spLocks noEditPoints="1"/>
            </p:cNvSpPr>
            <p:nvPr/>
          </p:nvSpPr>
          <p:spPr bwMode="auto">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0" name="Freeform 10">
              <a:extLst>
                <a:ext uri="{FF2B5EF4-FFF2-40B4-BE49-F238E27FC236}">
                  <a16:creationId xmlns:a16="http://schemas.microsoft.com/office/drawing/2014/main" id="{371C5B7A-6EBF-488F-86A0-39A4A325FCE3}"/>
                </a:ext>
              </a:extLst>
            </p:cNvPr>
            <p:cNvSpPr>
              <a:spLocks/>
            </p:cNvSpPr>
            <p:nvPr/>
          </p:nvSpPr>
          <p:spPr bwMode="auto">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1" name="Freeform 11">
              <a:extLst>
                <a:ext uri="{FF2B5EF4-FFF2-40B4-BE49-F238E27FC236}">
                  <a16:creationId xmlns:a16="http://schemas.microsoft.com/office/drawing/2014/main" id="{DECC2199-8BE0-4BE3-8039-08C58860B285}"/>
                </a:ext>
              </a:extLst>
            </p:cNvPr>
            <p:cNvSpPr>
              <a:spLocks noEditPoints="1"/>
            </p:cNvSpPr>
            <p:nvPr/>
          </p:nvSpPr>
          <p:spPr bwMode="auto">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2" name="Freeform 12">
              <a:extLst>
                <a:ext uri="{FF2B5EF4-FFF2-40B4-BE49-F238E27FC236}">
                  <a16:creationId xmlns:a16="http://schemas.microsoft.com/office/drawing/2014/main" id="{2A5DFC5A-1DCA-4CC1-8322-583C069B4BD0}"/>
                </a:ext>
              </a:extLst>
            </p:cNvPr>
            <p:cNvSpPr>
              <a:spLocks noEditPoints="1"/>
            </p:cNvSpPr>
            <p:nvPr/>
          </p:nvSpPr>
          <p:spPr bwMode="auto">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
        <p:nvSpPr>
          <p:cNvPr id="13" name="TextBox 12">
            <a:extLst>
              <a:ext uri="{FF2B5EF4-FFF2-40B4-BE49-F238E27FC236}">
                <a16:creationId xmlns:a16="http://schemas.microsoft.com/office/drawing/2014/main" id="{7F5379A2-B049-4A1C-A18D-79A1F237E82B}"/>
              </a:ext>
            </a:extLst>
          </p:cNvPr>
          <p:cNvSpPr txBox="1"/>
          <p:nvPr/>
        </p:nvSpPr>
        <p:spPr bwMode="white">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prstClr val="white"/>
                </a:solidFill>
                <a:latin typeface="Metropolis Light"/>
              </a:rPr>
              <a:pPr algn="r">
                <a:lnSpc>
                  <a:spcPct val="90000"/>
                </a:lnSpc>
              </a:pPr>
              <a:t>‹#›</a:t>
            </a:fld>
            <a:endParaRPr lang="en-US" sz="1800">
              <a:solidFill>
                <a:prstClr val="white"/>
              </a:solidFill>
              <a:latin typeface="Metropolis Light"/>
            </a:endParaRPr>
          </a:p>
        </p:txBody>
      </p:sp>
    </p:spTree>
    <p:extLst>
      <p:ext uri="{BB962C8B-B14F-4D97-AF65-F5344CB8AC3E}">
        <p14:creationId xmlns:p14="http://schemas.microsoft.com/office/powerpoint/2010/main" val="259149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p:nvSpPr>
        <p:spPr bwMode="gray">
          <a:xfrm>
            <a:off x="1982394" y="2055430"/>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rgbClr val="6DB33F"/>
              </a:solidFill>
            </a:endParaRPr>
          </a:p>
        </p:txBody>
      </p:sp>
      <p:sp>
        <p:nvSpPr>
          <p:cNvPr id="22" name="Oval 21">
            <a:extLst>
              <a:ext uri="{FF2B5EF4-FFF2-40B4-BE49-F238E27FC236}">
                <a16:creationId xmlns:a16="http://schemas.microsoft.com/office/drawing/2014/main" id="{446F04B0-7860-407F-85B7-42E38FAFE34B}"/>
              </a:ext>
            </a:extLst>
          </p:cNvPr>
          <p:cNvSpPr/>
          <p:nvPr/>
        </p:nvSpPr>
        <p:spPr bwMode="gray">
          <a:xfrm>
            <a:off x="8391487" y="2055430"/>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23" name="Oval 22">
            <a:extLst>
              <a:ext uri="{FF2B5EF4-FFF2-40B4-BE49-F238E27FC236}">
                <a16:creationId xmlns:a16="http://schemas.microsoft.com/office/drawing/2014/main" id="{6FECF9D0-D7A8-43DD-B38D-E1090C0B322F}"/>
              </a:ext>
            </a:extLst>
          </p:cNvPr>
          <p:cNvSpPr/>
          <p:nvPr/>
        </p:nvSpPr>
        <p:spPr bwMode="gray">
          <a:xfrm>
            <a:off x="5186275" y="2055430"/>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78" name="TextBox 77">
            <a:extLst>
              <a:ext uri="{FF2B5EF4-FFF2-40B4-BE49-F238E27FC236}">
                <a16:creationId xmlns:a16="http://schemas.microsoft.com/office/drawing/2014/main" id="{AD23688F-2550-4740-B5D6-C78F74FDE08D}"/>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7" name="TextBox 16">
            <a:extLst>
              <a:ext uri="{FF2B5EF4-FFF2-40B4-BE49-F238E27FC236}">
                <a16:creationId xmlns:a16="http://schemas.microsoft.com/office/drawing/2014/main" id="{2A683A08-B3B7-4685-8917-A5E3B284CDF5}"/>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p:nvPr>
        </p:nvSpPr>
        <p:spPr/>
        <p:txBody>
          <a:bodyPr/>
          <a:lstStyle/>
          <a:p>
            <a:r>
              <a:rPr lang="en-US"/>
              <a:t>Click to edit Master title style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p:nvPr>
        </p:nvSpPr>
        <p:spPr>
          <a:xfrm>
            <a:off x="1526302" y="4267940"/>
            <a:ext cx="2745503"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p:nvPr>
        </p:nvSpPr>
        <p:spPr>
          <a:xfrm>
            <a:off x="4722455" y="4267940"/>
            <a:ext cx="2745503"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p:nvPr>
        </p:nvSpPr>
        <p:spPr>
          <a:xfrm>
            <a:off x="7925277" y="4267940"/>
            <a:ext cx="2745503"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78330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p:nvSpPr>
        <p:spPr bwMode="gray">
          <a:xfrm>
            <a:off x="1066027" y="2060873"/>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rgbClr val="6DB33F"/>
              </a:solidFill>
            </a:endParaRPr>
          </a:p>
        </p:txBody>
      </p:sp>
      <p:sp>
        <p:nvSpPr>
          <p:cNvPr id="85" name="Oval 84">
            <a:extLst>
              <a:ext uri="{FF2B5EF4-FFF2-40B4-BE49-F238E27FC236}">
                <a16:creationId xmlns:a16="http://schemas.microsoft.com/office/drawing/2014/main" id="{3019BB56-AE7C-42CA-A8FF-432F4F176B8B}"/>
              </a:ext>
            </a:extLst>
          </p:cNvPr>
          <p:cNvSpPr/>
          <p:nvPr/>
        </p:nvSpPr>
        <p:spPr bwMode="gray">
          <a:xfrm>
            <a:off x="9304556" y="2060873"/>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86" name="Oval 85">
            <a:extLst>
              <a:ext uri="{FF2B5EF4-FFF2-40B4-BE49-F238E27FC236}">
                <a16:creationId xmlns:a16="http://schemas.microsoft.com/office/drawing/2014/main" id="{5670C03F-6336-45E3-A9F4-0CD130D80D1B}"/>
              </a:ext>
            </a:extLst>
          </p:cNvPr>
          <p:cNvSpPr/>
          <p:nvPr/>
        </p:nvSpPr>
        <p:spPr bwMode="gray">
          <a:xfrm>
            <a:off x="6563810" y="2060873"/>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87" name="Oval 86">
            <a:extLst>
              <a:ext uri="{FF2B5EF4-FFF2-40B4-BE49-F238E27FC236}">
                <a16:creationId xmlns:a16="http://schemas.microsoft.com/office/drawing/2014/main" id="{45D908EF-1F96-4808-A8DB-F55AB9E8E436}"/>
              </a:ext>
            </a:extLst>
          </p:cNvPr>
          <p:cNvSpPr/>
          <p:nvPr/>
        </p:nvSpPr>
        <p:spPr bwMode="gray">
          <a:xfrm>
            <a:off x="3807924" y="2060873"/>
            <a:ext cx="1829435"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88" name="TextBox 87">
            <a:extLst>
              <a:ext uri="{FF2B5EF4-FFF2-40B4-BE49-F238E27FC236}">
                <a16:creationId xmlns:a16="http://schemas.microsoft.com/office/drawing/2014/main" id="{0AAF357F-A1D5-401D-94D2-9C67E6AEDA09}"/>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6" name="TextBox 15">
            <a:extLst>
              <a:ext uri="{FF2B5EF4-FFF2-40B4-BE49-F238E27FC236}">
                <a16:creationId xmlns:a16="http://schemas.microsoft.com/office/drawing/2014/main" id="{6A272F82-E4B3-4DBD-BC4F-768FE7F95038}"/>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p:nvPr>
        </p:nvSpPr>
        <p:spPr/>
        <p:txBody>
          <a:bodyPr/>
          <a:lstStyle/>
          <a:p>
            <a:r>
              <a:rPr lang="en-US"/>
              <a:t>Click to edit Master title style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p:nvPr>
        </p:nvSpPr>
        <p:spPr>
          <a:xfrm>
            <a:off x="842893" y="4269508"/>
            <a:ext cx="2286595"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p:nvPr>
        </p:nvSpPr>
        <p:spPr>
          <a:xfrm>
            <a:off x="3580746" y="4269508"/>
            <a:ext cx="2286595"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p:nvPr>
        </p:nvSpPr>
        <p:spPr>
          <a:xfrm>
            <a:off x="6324660" y="4269508"/>
            <a:ext cx="2286595"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p:nvPr>
        </p:nvSpPr>
        <p:spPr>
          <a:xfrm>
            <a:off x="9068575" y="4269508"/>
            <a:ext cx="2286595"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35891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p:nvSpPr>
        <p:spPr bwMode="gray">
          <a:xfrm>
            <a:off x="609960" y="2064664"/>
            <a:ext cx="1829435"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rgbClr val="6DB33F"/>
              </a:solidFill>
            </a:endParaRPr>
          </a:p>
        </p:txBody>
      </p:sp>
      <p:sp>
        <p:nvSpPr>
          <p:cNvPr id="23" name="Oval 22">
            <a:extLst>
              <a:ext uri="{FF2B5EF4-FFF2-40B4-BE49-F238E27FC236}">
                <a16:creationId xmlns:a16="http://schemas.microsoft.com/office/drawing/2014/main" id="{7EAB1992-E472-4489-8A4E-A8FE45DE10CF}"/>
              </a:ext>
            </a:extLst>
          </p:cNvPr>
          <p:cNvSpPr/>
          <p:nvPr/>
        </p:nvSpPr>
        <p:spPr bwMode="gray">
          <a:xfrm>
            <a:off x="9747012" y="2064664"/>
            <a:ext cx="1829435"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24" name="Oval 23">
            <a:extLst>
              <a:ext uri="{FF2B5EF4-FFF2-40B4-BE49-F238E27FC236}">
                <a16:creationId xmlns:a16="http://schemas.microsoft.com/office/drawing/2014/main" id="{C551C90A-573F-4E4A-9359-5C7B0F546BF9}"/>
              </a:ext>
            </a:extLst>
          </p:cNvPr>
          <p:cNvSpPr/>
          <p:nvPr/>
        </p:nvSpPr>
        <p:spPr bwMode="gray">
          <a:xfrm>
            <a:off x="5202736" y="2064664"/>
            <a:ext cx="1829435"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25" name="Oval 24">
            <a:extLst>
              <a:ext uri="{FF2B5EF4-FFF2-40B4-BE49-F238E27FC236}">
                <a16:creationId xmlns:a16="http://schemas.microsoft.com/office/drawing/2014/main" id="{AF79E162-3D8F-4829-A4AD-02A03597B11A}"/>
              </a:ext>
            </a:extLst>
          </p:cNvPr>
          <p:cNvSpPr/>
          <p:nvPr/>
        </p:nvSpPr>
        <p:spPr bwMode="gray">
          <a:xfrm>
            <a:off x="2893206" y="2064664"/>
            <a:ext cx="1829435" cy="1828959"/>
          </a:xfrm>
          <a:prstGeom prst="ellipse">
            <a:avLst/>
          </a:prstGeom>
          <a:solidFill>
            <a:schemeClr val="accent6"/>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93" name="Oval 92">
            <a:extLst>
              <a:ext uri="{FF2B5EF4-FFF2-40B4-BE49-F238E27FC236}">
                <a16:creationId xmlns:a16="http://schemas.microsoft.com/office/drawing/2014/main" id="{026B9B36-08E7-4664-970C-13123F24C793}"/>
              </a:ext>
            </a:extLst>
          </p:cNvPr>
          <p:cNvSpPr/>
          <p:nvPr/>
        </p:nvSpPr>
        <p:spPr bwMode="gray">
          <a:xfrm>
            <a:off x="7466866" y="2064664"/>
            <a:ext cx="1829435" cy="1828959"/>
          </a:xfrm>
          <a:prstGeom prst="ellipse">
            <a:avLst/>
          </a:prstGeom>
          <a:solidFill>
            <a:schemeClr val="accent3"/>
          </a:solidFill>
          <a:ln>
            <a:noFill/>
          </a:ln>
          <a:effectLst/>
        </p:spPr>
        <p:txBody>
          <a:bodyPr vert="horz" wrap="square" lIns="0" tIns="0" rIns="0" bIns="0" numCol="1" anchor="ctr" anchorCtr="0" compatLnSpc="1">
            <a:prstTxWarp prst="textNoShape">
              <a:avLst/>
            </a:prstTxWarp>
          </a:bodyPr>
          <a:lstStyle/>
          <a:p>
            <a:pPr algn="ctr"/>
            <a:endParaRPr lang="en-US" sz="1800">
              <a:solidFill>
                <a:prstClr val="white"/>
              </a:solidFill>
            </a:endParaRPr>
          </a:p>
        </p:txBody>
      </p:sp>
      <p:sp>
        <p:nvSpPr>
          <p:cNvPr id="94" name="TextBox 93">
            <a:extLst>
              <a:ext uri="{FF2B5EF4-FFF2-40B4-BE49-F238E27FC236}">
                <a16:creationId xmlns:a16="http://schemas.microsoft.com/office/drawing/2014/main" id="{0E19ACAF-9401-49DF-ACFF-2BA2129506AB}"/>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9" name="TextBox 18">
            <a:extLst>
              <a:ext uri="{FF2B5EF4-FFF2-40B4-BE49-F238E27FC236}">
                <a16:creationId xmlns:a16="http://schemas.microsoft.com/office/drawing/2014/main" id="{C7DA61FB-62DC-49AD-9B92-29AA7966F747}"/>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p:nvPr>
        </p:nvSpPr>
        <p:spPr/>
        <p:txBody>
          <a:bodyPr/>
          <a:lstStyle/>
          <a:p>
            <a:r>
              <a:rPr lang="en-US"/>
              <a:t>Click to edit Master title style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p:nvPr>
        </p:nvSpPr>
        <p:spPr>
          <a:xfrm>
            <a:off x="593021" y="811831"/>
            <a:ext cx="10965543"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1009" y="4282873"/>
            <a:ext cx="1829276"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767" y="4282873"/>
            <a:ext cx="182927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6444" y="4282873"/>
            <a:ext cx="1829276"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1947" y="4282873"/>
            <a:ext cx="1829276"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4553" y="4282873"/>
            <a:ext cx="1829276"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059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Big Statem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6567F8-257F-483B-B2D4-ACC66C513D8B}"/>
              </a:ext>
            </a:extLst>
          </p:cNvPr>
          <p:cNvSpPr/>
          <p:nvPr/>
        </p:nvSpPr>
        <p:spPr bwMode="gray">
          <a:xfrm>
            <a:off x="4847464" y="-27162"/>
            <a:ext cx="7376522"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kern="0">
              <a:solidFill>
                <a:prstClr val="white"/>
              </a:solidFill>
              <a:latin typeface="Verdana"/>
            </a:endParaRPr>
          </a:p>
        </p:txBody>
      </p:sp>
      <p:sp>
        <p:nvSpPr>
          <p:cNvPr id="664" name="Right Triangle 663">
            <a:extLst>
              <a:ext uri="{FF2B5EF4-FFF2-40B4-BE49-F238E27FC236}">
                <a16:creationId xmlns:a16="http://schemas.microsoft.com/office/drawing/2014/main" id="{2C5A75DF-B9C1-4A5D-8693-A417E8858D63}"/>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65" name="Right Triangle 664">
            <a:extLst>
              <a:ext uri="{FF2B5EF4-FFF2-40B4-BE49-F238E27FC236}">
                <a16:creationId xmlns:a16="http://schemas.microsoft.com/office/drawing/2014/main" id="{A90A1136-1EEB-4C77-AFF4-9E0972EF13B5}"/>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66" name="Right Triangle 665">
            <a:extLst>
              <a:ext uri="{FF2B5EF4-FFF2-40B4-BE49-F238E27FC236}">
                <a16:creationId xmlns:a16="http://schemas.microsoft.com/office/drawing/2014/main" id="{B4FDC405-07DE-49A2-92C3-22D7CCC2B1FD}"/>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67" name="Right Triangle 666">
            <a:extLst>
              <a:ext uri="{FF2B5EF4-FFF2-40B4-BE49-F238E27FC236}">
                <a16:creationId xmlns:a16="http://schemas.microsoft.com/office/drawing/2014/main" id="{317C1343-52C5-4AAB-A6B1-5E64545CFC16}"/>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68" name="Right Triangle 667">
            <a:extLst>
              <a:ext uri="{FF2B5EF4-FFF2-40B4-BE49-F238E27FC236}">
                <a16:creationId xmlns:a16="http://schemas.microsoft.com/office/drawing/2014/main" id="{180F82F4-4FF4-4115-A2EE-359EF0AAF35B}"/>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69" name="Right Triangle 668">
            <a:extLst>
              <a:ext uri="{FF2B5EF4-FFF2-40B4-BE49-F238E27FC236}">
                <a16:creationId xmlns:a16="http://schemas.microsoft.com/office/drawing/2014/main" id="{D31F4E0E-C07A-465F-A7E0-9B67B9FBB38F}"/>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70" name="Right Triangle 669">
            <a:extLst>
              <a:ext uri="{FF2B5EF4-FFF2-40B4-BE49-F238E27FC236}">
                <a16:creationId xmlns:a16="http://schemas.microsoft.com/office/drawing/2014/main" id="{9660FF54-EE5F-469D-A717-B169EBB5113A}"/>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71" name="Right Triangle 670">
            <a:extLst>
              <a:ext uri="{FF2B5EF4-FFF2-40B4-BE49-F238E27FC236}">
                <a16:creationId xmlns:a16="http://schemas.microsoft.com/office/drawing/2014/main" id="{A262CDFD-0FF1-428E-96C5-E87AE98B3FAB}"/>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72" name="Right Triangle 671">
            <a:extLst>
              <a:ext uri="{FF2B5EF4-FFF2-40B4-BE49-F238E27FC236}">
                <a16:creationId xmlns:a16="http://schemas.microsoft.com/office/drawing/2014/main" id="{9FB9B9C6-14C5-44EC-8357-E491F4166AC7}"/>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73" name="Right Triangle 672">
            <a:extLst>
              <a:ext uri="{FF2B5EF4-FFF2-40B4-BE49-F238E27FC236}">
                <a16:creationId xmlns:a16="http://schemas.microsoft.com/office/drawing/2014/main" id="{D115A183-5DEE-4557-906C-841E8BF4AD8A}"/>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74" name="Right Triangle 673">
            <a:extLst>
              <a:ext uri="{FF2B5EF4-FFF2-40B4-BE49-F238E27FC236}">
                <a16:creationId xmlns:a16="http://schemas.microsoft.com/office/drawing/2014/main" id="{D4CB3AC0-7B72-4B5F-9C38-87217C5E0053}"/>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76" name="Right Triangle 675">
            <a:extLst>
              <a:ext uri="{FF2B5EF4-FFF2-40B4-BE49-F238E27FC236}">
                <a16:creationId xmlns:a16="http://schemas.microsoft.com/office/drawing/2014/main" id="{070D0D90-434D-4A79-8FAF-A28B596E8BA5}"/>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77" name="Right Triangle 676">
            <a:extLst>
              <a:ext uri="{FF2B5EF4-FFF2-40B4-BE49-F238E27FC236}">
                <a16:creationId xmlns:a16="http://schemas.microsoft.com/office/drawing/2014/main" id="{E0272DA3-CBE0-4928-B3BE-526A7132B020}"/>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78" name="Right Triangle 677">
            <a:extLst>
              <a:ext uri="{FF2B5EF4-FFF2-40B4-BE49-F238E27FC236}">
                <a16:creationId xmlns:a16="http://schemas.microsoft.com/office/drawing/2014/main" id="{2B259B49-A833-4074-9BC3-732A6ADC9E90}"/>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79" name="Right Triangle 678">
            <a:extLst>
              <a:ext uri="{FF2B5EF4-FFF2-40B4-BE49-F238E27FC236}">
                <a16:creationId xmlns:a16="http://schemas.microsoft.com/office/drawing/2014/main" id="{9DA52803-4D1C-4646-A426-92E685974004}"/>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80" name="Right Triangle 679">
            <a:extLst>
              <a:ext uri="{FF2B5EF4-FFF2-40B4-BE49-F238E27FC236}">
                <a16:creationId xmlns:a16="http://schemas.microsoft.com/office/drawing/2014/main" id="{44F2694C-C7FB-42C2-A130-87A3444CDB1A}"/>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81" name="Right Triangle 680">
            <a:extLst>
              <a:ext uri="{FF2B5EF4-FFF2-40B4-BE49-F238E27FC236}">
                <a16:creationId xmlns:a16="http://schemas.microsoft.com/office/drawing/2014/main" id="{0C0C2D22-DB2D-42C3-9C39-02B032BE37E1}"/>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82" name="Right Triangle 681">
            <a:extLst>
              <a:ext uri="{FF2B5EF4-FFF2-40B4-BE49-F238E27FC236}">
                <a16:creationId xmlns:a16="http://schemas.microsoft.com/office/drawing/2014/main" id="{2B091DFD-235A-4F82-8400-3D2D23513EED}"/>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83" name="Right Triangle 682">
            <a:extLst>
              <a:ext uri="{FF2B5EF4-FFF2-40B4-BE49-F238E27FC236}">
                <a16:creationId xmlns:a16="http://schemas.microsoft.com/office/drawing/2014/main" id="{9F1ACCCB-E98E-4873-86E7-F06C490CFDAF}"/>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84" name="Right Triangle 683">
            <a:extLst>
              <a:ext uri="{FF2B5EF4-FFF2-40B4-BE49-F238E27FC236}">
                <a16:creationId xmlns:a16="http://schemas.microsoft.com/office/drawing/2014/main" id="{4E5AC737-AE04-405D-9369-4528A38149C6}"/>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85" name="Right Triangle 684">
            <a:extLst>
              <a:ext uri="{FF2B5EF4-FFF2-40B4-BE49-F238E27FC236}">
                <a16:creationId xmlns:a16="http://schemas.microsoft.com/office/drawing/2014/main" id="{5075BADC-B414-49AE-AD6B-CCF5D545CD37}"/>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86" name="Right Triangle 685">
            <a:extLst>
              <a:ext uri="{FF2B5EF4-FFF2-40B4-BE49-F238E27FC236}">
                <a16:creationId xmlns:a16="http://schemas.microsoft.com/office/drawing/2014/main" id="{14A93DDE-9D44-4F70-94E3-4445B9184CD9}"/>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87" name="Right Triangle 686">
            <a:extLst>
              <a:ext uri="{FF2B5EF4-FFF2-40B4-BE49-F238E27FC236}">
                <a16:creationId xmlns:a16="http://schemas.microsoft.com/office/drawing/2014/main" id="{A592FFE6-CF46-4EBE-BA58-E0E350F196F9}"/>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89" name="Right Triangle 688">
            <a:extLst>
              <a:ext uri="{FF2B5EF4-FFF2-40B4-BE49-F238E27FC236}">
                <a16:creationId xmlns:a16="http://schemas.microsoft.com/office/drawing/2014/main" id="{173D5322-E331-4813-93EC-69B856F13151}"/>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90" name="Right Triangle 689">
            <a:extLst>
              <a:ext uri="{FF2B5EF4-FFF2-40B4-BE49-F238E27FC236}">
                <a16:creationId xmlns:a16="http://schemas.microsoft.com/office/drawing/2014/main" id="{7087EB5C-B6C9-40F5-AAA9-8BF7A0F05F2D}"/>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91" name="Right Triangle 690">
            <a:extLst>
              <a:ext uri="{FF2B5EF4-FFF2-40B4-BE49-F238E27FC236}">
                <a16:creationId xmlns:a16="http://schemas.microsoft.com/office/drawing/2014/main" id="{6AB551A9-231E-452E-95A3-E890EF780EB2}"/>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92" name="Right Triangle 691">
            <a:extLst>
              <a:ext uri="{FF2B5EF4-FFF2-40B4-BE49-F238E27FC236}">
                <a16:creationId xmlns:a16="http://schemas.microsoft.com/office/drawing/2014/main" id="{21F04599-4599-4390-A8BB-A75F20BA9AF8}"/>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93" name="Right Triangle 692">
            <a:extLst>
              <a:ext uri="{FF2B5EF4-FFF2-40B4-BE49-F238E27FC236}">
                <a16:creationId xmlns:a16="http://schemas.microsoft.com/office/drawing/2014/main" id="{F1BB26B7-3C77-4B97-82F4-557B9675DD69}"/>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94" name="Right Triangle 693">
            <a:extLst>
              <a:ext uri="{FF2B5EF4-FFF2-40B4-BE49-F238E27FC236}">
                <a16:creationId xmlns:a16="http://schemas.microsoft.com/office/drawing/2014/main" id="{0776ED34-7278-4000-8E07-3C3FCCF35AD1}"/>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95" name="Right Triangle 694">
            <a:extLst>
              <a:ext uri="{FF2B5EF4-FFF2-40B4-BE49-F238E27FC236}">
                <a16:creationId xmlns:a16="http://schemas.microsoft.com/office/drawing/2014/main" id="{86D8E87C-B42C-4B03-8D84-C3999BCAC26C}"/>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96" name="Right Triangle 695">
            <a:extLst>
              <a:ext uri="{FF2B5EF4-FFF2-40B4-BE49-F238E27FC236}">
                <a16:creationId xmlns:a16="http://schemas.microsoft.com/office/drawing/2014/main" id="{9445DD0C-B2B3-493E-82CD-A24EF1FA983A}"/>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97" name="Right Triangle 696">
            <a:extLst>
              <a:ext uri="{FF2B5EF4-FFF2-40B4-BE49-F238E27FC236}">
                <a16:creationId xmlns:a16="http://schemas.microsoft.com/office/drawing/2014/main" id="{BC80C5D1-DF00-4032-B44A-1F21057F0197}"/>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98" name="Right Triangle 697">
            <a:extLst>
              <a:ext uri="{FF2B5EF4-FFF2-40B4-BE49-F238E27FC236}">
                <a16:creationId xmlns:a16="http://schemas.microsoft.com/office/drawing/2014/main" id="{C14A4699-BC04-4EE4-8BAA-34ED5DF9C577}"/>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99" name="Right Triangle 698">
            <a:extLst>
              <a:ext uri="{FF2B5EF4-FFF2-40B4-BE49-F238E27FC236}">
                <a16:creationId xmlns:a16="http://schemas.microsoft.com/office/drawing/2014/main" id="{925537A2-4317-4E47-9FE1-6B7803BBDE5F}"/>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01" name="Right Triangle 700">
            <a:extLst>
              <a:ext uri="{FF2B5EF4-FFF2-40B4-BE49-F238E27FC236}">
                <a16:creationId xmlns:a16="http://schemas.microsoft.com/office/drawing/2014/main" id="{1B607426-67FE-42D5-BCD6-19FDC482EA97}"/>
              </a:ext>
            </a:extLst>
          </p:cNvPr>
          <p:cNvSpPr/>
          <p:nvPr/>
        </p:nvSpPr>
        <p:spPr bwMode="gray">
          <a:xfrm flipH="1">
            <a:off x="9701822"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02" name="Right Triangle 701">
            <a:extLst>
              <a:ext uri="{FF2B5EF4-FFF2-40B4-BE49-F238E27FC236}">
                <a16:creationId xmlns:a16="http://schemas.microsoft.com/office/drawing/2014/main" id="{3721A5D6-FDD8-486E-A763-9ECC7183A88C}"/>
              </a:ext>
            </a:extLst>
          </p:cNvPr>
          <p:cNvSpPr/>
          <p:nvPr/>
        </p:nvSpPr>
        <p:spPr bwMode="gray">
          <a:xfrm rot="10800000" flipH="1">
            <a:off x="9701823"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03" name="Right Triangle 702">
            <a:extLst>
              <a:ext uri="{FF2B5EF4-FFF2-40B4-BE49-F238E27FC236}">
                <a16:creationId xmlns:a16="http://schemas.microsoft.com/office/drawing/2014/main" id="{A205A44E-E520-43E2-8A45-05DA297D7B05}"/>
              </a:ext>
            </a:extLst>
          </p:cNvPr>
          <p:cNvSpPr/>
          <p:nvPr/>
        </p:nvSpPr>
        <p:spPr bwMode="gray">
          <a:xfrm flipH="1" flipV="1">
            <a:off x="970182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04" name="Right Triangle 703">
            <a:extLst>
              <a:ext uri="{FF2B5EF4-FFF2-40B4-BE49-F238E27FC236}">
                <a16:creationId xmlns:a16="http://schemas.microsoft.com/office/drawing/2014/main" id="{0D2B5A27-66BF-44F5-9BEE-BC124D04F6EC}"/>
              </a:ext>
            </a:extLst>
          </p:cNvPr>
          <p:cNvSpPr/>
          <p:nvPr/>
        </p:nvSpPr>
        <p:spPr bwMode="gray">
          <a:xfrm rot="10800000" flipH="1" flipV="1">
            <a:off x="9701823"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05" name="Right Triangle 704">
            <a:extLst>
              <a:ext uri="{FF2B5EF4-FFF2-40B4-BE49-F238E27FC236}">
                <a16:creationId xmlns:a16="http://schemas.microsoft.com/office/drawing/2014/main" id="{9376A22E-84F0-4927-B75A-C1A44EA47339}"/>
              </a:ext>
            </a:extLst>
          </p:cNvPr>
          <p:cNvSpPr/>
          <p:nvPr/>
        </p:nvSpPr>
        <p:spPr bwMode="gray">
          <a:xfrm flipH="1">
            <a:off x="9701822"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06" name="Right Triangle 705">
            <a:extLst>
              <a:ext uri="{FF2B5EF4-FFF2-40B4-BE49-F238E27FC236}">
                <a16:creationId xmlns:a16="http://schemas.microsoft.com/office/drawing/2014/main" id="{10F437FB-B6F2-45B7-A64E-69C77E695654}"/>
              </a:ext>
            </a:extLst>
          </p:cNvPr>
          <p:cNvSpPr/>
          <p:nvPr/>
        </p:nvSpPr>
        <p:spPr bwMode="gray">
          <a:xfrm rot="10800000" flipH="1">
            <a:off x="9701822"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07" name="Right Triangle 706">
            <a:extLst>
              <a:ext uri="{FF2B5EF4-FFF2-40B4-BE49-F238E27FC236}">
                <a16:creationId xmlns:a16="http://schemas.microsoft.com/office/drawing/2014/main" id="{AC0CD031-0B0F-423B-97C9-EE39FA3BFA61}"/>
              </a:ext>
            </a:extLst>
          </p:cNvPr>
          <p:cNvSpPr/>
          <p:nvPr/>
        </p:nvSpPr>
        <p:spPr bwMode="gray">
          <a:xfrm flipH="1" flipV="1">
            <a:off x="9701822"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08" name="Right Triangle 707">
            <a:extLst>
              <a:ext uri="{FF2B5EF4-FFF2-40B4-BE49-F238E27FC236}">
                <a16:creationId xmlns:a16="http://schemas.microsoft.com/office/drawing/2014/main" id="{EAF64B36-3319-4C74-9AB7-FEAB06B37641}"/>
              </a:ext>
            </a:extLst>
          </p:cNvPr>
          <p:cNvSpPr/>
          <p:nvPr/>
        </p:nvSpPr>
        <p:spPr bwMode="gray">
          <a:xfrm rot="10800000" flipH="1" flipV="1">
            <a:off x="9701822"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09" name="Right Triangle 708">
            <a:extLst>
              <a:ext uri="{FF2B5EF4-FFF2-40B4-BE49-F238E27FC236}">
                <a16:creationId xmlns:a16="http://schemas.microsoft.com/office/drawing/2014/main" id="{E3C54209-D8C1-426E-9A8A-A542770AD73F}"/>
              </a:ext>
            </a:extLst>
          </p:cNvPr>
          <p:cNvSpPr/>
          <p:nvPr/>
        </p:nvSpPr>
        <p:spPr bwMode="gray">
          <a:xfrm flipH="1">
            <a:off x="9701822"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10" name="Right Triangle 709">
            <a:extLst>
              <a:ext uri="{FF2B5EF4-FFF2-40B4-BE49-F238E27FC236}">
                <a16:creationId xmlns:a16="http://schemas.microsoft.com/office/drawing/2014/main" id="{CE48EDDD-15A2-4179-9723-EF0790D9AB7A}"/>
              </a:ext>
            </a:extLst>
          </p:cNvPr>
          <p:cNvSpPr/>
          <p:nvPr/>
        </p:nvSpPr>
        <p:spPr bwMode="gray">
          <a:xfrm rot="10800000" flipH="1">
            <a:off x="9701822"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11" name="Right Triangle 710">
            <a:extLst>
              <a:ext uri="{FF2B5EF4-FFF2-40B4-BE49-F238E27FC236}">
                <a16:creationId xmlns:a16="http://schemas.microsoft.com/office/drawing/2014/main" id="{AEB1B8E3-1301-4A21-AFF8-2369AF3E5025}"/>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12" name="Right Triangle 711">
            <a:extLst>
              <a:ext uri="{FF2B5EF4-FFF2-40B4-BE49-F238E27FC236}">
                <a16:creationId xmlns:a16="http://schemas.microsoft.com/office/drawing/2014/main" id="{22321A31-BBD8-4021-8D12-DD2AD359ACB7}"/>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06" name="Freeform: Shape 805">
            <a:extLst>
              <a:ext uri="{FF2B5EF4-FFF2-40B4-BE49-F238E27FC236}">
                <a16:creationId xmlns:a16="http://schemas.microsoft.com/office/drawing/2014/main" id="{1A9DA018-B052-4202-B3DD-762545F3AC9F}"/>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05" name="Freeform: Shape 804">
            <a:extLst>
              <a:ext uri="{FF2B5EF4-FFF2-40B4-BE49-F238E27FC236}">
                <a16:creationId xmlns:a16="http://schemas.microsoft.com/office/drawing/2014/main" id="{0B30A448-CF71-4D0C-BABB-85036722715B}"/>
              </a:ext>
            </a:extLst>
          </p:cNvPr>
          <p:cNvSpPr/>
          <p:nvPr/>
        </p:nvSpPr>
        <p:spPr bwMode="gray">
          <a:xfrm flipH="1">
            <a:off x="11648016" y="944040"/>
            <a:ext cx="547160" cy="547018"/>
          </a:xfrm>
          <a:custGeom>
            <a:avLst/>
            <a:gdLst>
              <a:gd name="connsiteX0" fmla="*/ 547018 w 547018"/>
              <a:gd name="connsiteY0" fmla="*/ 0 h 547018"/>
              <a:gd name="connsiteX1" fmla="*/ 0 w 547018"/>
              <a:gd name="connsiteY1" fmla="*/ 0 h 547018"/>
              <a:gd name="connsiteX2" fmla="*/ 0 w 547018"/>
              <a:gd name="connsiteY2" fmla="*/ 547018 h 547018"/>
              <a:gd name="connsiteX3" fmla="*/ 547018 w 547018"/>
              <a:gd name="connsiteY3" fmla="*/ 0 h 547018"/>
            </a:gdLst>
            <a:ahLst/>
            <a:cxnLst>
              <a:cxn ang="0">
                <a:pos x="connsiteX0" y="connsiteY0"/>
              </a:cxn>
              <a:cxn ang="0">
                <a:pos x="connsiteX1" y="connsiteY1"/>
              </a:cxn>
              <a:cxn ang="0">
                <a:pos x="connsiteX2" y="connsiteY2"/>
              </a:cxn>
              <a:cxn ang="0">
                <a:pos x="connsiteX3" y="connsiteY3"/>
              </a:cxn>
            </a:cxnLst>
            <a:rect l="l" t="t" r="r" b="b"/>
            <a:pathLst>
              <a:path w="547018" h="547018">
                <a:moveTo>
                  <a:pt x="547018" y="0"/>
                </a:moveTo>
                <a:lnTo>
                  <a:pt x="0" y="0"/>
                </a:lnTo>
                <a:lnTo>
                  <a:pt x="0" y="547018"/>
                </a:lnTo>
                <a:lnTo>
                  <a:pt x="5470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01" name="Freeform: Shape 800">
            <a:extLst>
              <a:ext uri="{FF2B5EF4-FFF2-40B4-BE49-F238E27FC236}">
                <a16:creationId xmlns:a16="http://schemas.microsoft.com/office/drawing/2014/main" id="{D9357F95-7EF6-4C2E-AA16-1B5306D68394}"/>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00" name="Freeform: Shape 799">
            <a:extLst>
              <a:ext uri="{FF2B5EF4-FFF2-40B4-BE49-F238E27FC236}">
                <a16:creationId xmlns:a16="http://schemas.microsoft.com/office/drawing/2014/main" id="{D3D62801-9D5B-4629-ADE5-11D828E45A92}"/>
              </a:ext>
            </a:extLst>
          </p:cNvPr>
          <p:cNvSpPr/>
          <p:nvPr/>
        </p:nvSpPr>
        <p:spPr bwMode="gray">
          <a:xfrm flipH="1">
            <a:off x="11648211" y="3853561"/>
            <a:ext cx="546965" cy="546823"/>
          </a:xfrm>
          <a:custGeom>
            <a:avLst/>
            <a:gdLst>
              <a:gd name="connsiteX0" fmla="*/ 546823 w 546823"/>
              <a:gd name="connsiteY0" fmla="*/ 0 h 546823"/>
              <a:gd name="connsiteX1" fmla="*/ 0 w 546823"/>
              <a:gd name="connsiteY1" fmla="*/ 0 h 546823"/>
              <a:gd name="connsiteX2" fmla="*/ 0 w 546823"/>
              <a:gd name="connsiteY2" fmla="*/ 546823 h 546823"/>
              <a:gd name="connsiteX3" fmla="*/ 546823 w 546823"/>
              <a:gd name="connsiteY3" fmla="*/ 0 h 546823"/>
            </a:gdLst>
            <a:ahLst/>
            <a:cxnLst>
              <a:cxn ang="0">
                <a:pos x="connsiteX0" y="connsiteY0"/>
              </a:cxn>
              <a:cxn ang="0">
                <a:pos x="connsiteX1" y="connsiteY1"/>
              </a:cxn>
              <a:cxn ang="0">
                <a:pos x="connsiteX2" y="connsiteY2"/>
              </a:cxn>
              <a:cxn ang="0">
                <a:pos x="connsiteX3" y="connsiteY3"/>
              </a:cxn>
            </a:cxnLst>
            <a:rect l="l" t="t" r="r" b="b"/>
            <a:pathLst>
              <a:path w="546823" h="546823">
                <a:moveTo>
                  <a:pt x="546823" y="0"/>
                </a:moveTo>
                <a:lnTo>
                  <a:pt x="0" y="0"/>
                </a:lnTo>
                <a:lnTo>
                  <a:pt x="0" y="546823"/>
                </a:lnTo>
                <a:lnTo>
                  <a:pt x="546823"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94" name="Freeform: Shape 793">
            <a:extLst>
              <a:ext uri="{FF2B5EF4-FFF2-40B4-BE49-F238E27FC236}">
                <a16:creationId xmlns:a16="http://schemas.microsoft.com/office/drawing/2014/main" id="{8D8B5F7D-87DB-4F9D-AEEA-3B88E754EC16}"/>
              </a:ext>
            </a:extLst>
          </p:cNvPr>
          <p:cNvSpPr/>
          <p:nvPr/>
        </p:nvSpPr>
        <p:spPr bwMode="gray">
          <a:xfrm flipH="1">
            <a:off x="11646827" y="394646"/>
            <a:ext cx="548349" cy="549395"/>
          </a:xfrm>
          <a:custGeom>
            <a:avLst/>
            <a:gdLst>
              <a:gd name="connsiteX0" fmla="*/ 0 w 548206"/>
              <a:gd name="connsiteY0" fmla="*/ 0 h 549395"/>
              <a:gd name="connsiteX1" fmla="*/ 0 w 548206"/>
              <a:gd name="connsiteY1" fmla="*/ 549395 h 549395"/>
              <a:gd name="connsiteX2" fmla="*/ 547018 w 548206"/>
              <a:gd name="connsiteY2" fmla="*/ 549395 h 549395"/>
              <a:gd name="connsiteX3" fmla="*/ 548206 w 548206"/>
              <a:gd name="connsiteY3" fmla="*/ 548206 h 549395"/>
              <a:gd name="connsiteX4" fmla="*/ 0 w 548206"/>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06" h="549395">
                <a:moveTo>
                  <a:pt x="0" y="0"/>
                </a:moveTo>
                <a:lnTo>
                  <a:pt x="0" y="549395"/>
                </a:lnTo>
                <a:lnTo>
                  <a:pt x="547018" y="549395"/>
                </a:lnTo>
                <a:lnTo>
                  <a:pt x="548206" y="548206"/>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93" name="Freeform: Shape 792">
            <a:extLst>
              <a:ext uri="{FF2B5EF4-FFF2-40B4-BE49-F238E27FC236}">
                <a16:creationId xmlns:a16="http://schemas.microsoft.com/office/drawing/2014/main" id="{C7A3549D-BEA0-4C50-BDBF-D6C0E332EB04}"/>
              </a:ext>
            </a:extLst>
          </p:cNvPr>
          <p:cNvSpPr/>
          <p:nvPr/>
        </p:nvSpPr>
        <p:spPr bwMode="gray">
          <a:xfrm flipH="1">
            <a:off x="11645638" y="941664"/>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92" name="Freeform: Shape 791">
            <a:extLst>
              <a:ext uri="{FF2B5EF4-FFF2-40B4-BE49-F238E27FC236}">
                <a16:creationId xmlns:a16="http://schemas.microsoft.com/office/drawing/2014/main" id="{0BC61484-2257-4430-87EA-EEE20C384D6C}"/>
              </a:ext>
            </a:extLst>
          </p:cNvPr>
          <p:cNvSpPr/>
          <p:nvPr/>
        </p:nvSpPr>
        <p:spPr bwMode="gray">
          <a:xfrm flipH="1">
            <a:off x="11645638" y="944040"/>
            <a:ext cx="549538" cy="968826"/>
          </a:xfrm>
          <a:custGeom>
            <a:avLst/>
            <a:gdLst>
              <a:gd name="connsiteX0" fmla="*/ 549395 w 549395"/>
              <a:gd name="connsiteY0" fmla="*/ 0 h 968826"/>
              <a:gd name="connsiteX1" fmla="*/ 547018 w 549395"/>
              <a:gd name="connsiteY1" fmla="*/ 0 h 968826"/>
              <a:gd name="connsiteX2" fmla="*/ 0 w 549395"/>
              <a:gd name="connsiteY2" fmla="*/ 547018 h 968826"/>
              <a:gd name="connsiteX3" fmla="*/ 0 w 549395"/>
              <a:gd name="connsiteY3" fmla="*/ 968826 h 968826"/>
              <a:gd name="connsiteX4" fmla="*/ 549395 w 549395"/>
              <a:gd name="connsiteY4" fmla="*/ 968826 h 968826"/>
              <a:gd name="connsiteX5" fmla="*/ 549395 w 549395"/>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68826">
                <a:moveTo>
                  <a:pt x="549395" y="0"/>
                </a:moveTo>
                <a:lnTo>
                  <a:pt x="547018" y="0"/>
                </a:lnTo>
                <a:lnTo>
                  <a:pt x="0" y="547018"/>
                </a:lnTo>
                <a:lnTo>
                  <a:pt x="0" y="968826"/>
                </a:lnTo>
                <a:lnTo>
                  <a:pt x="549395" y="968826"/>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91" name="Freeform: Shape 790">
            <a:extLst>
              <a:ext uri="{FF2B5EF4-FFF2-40B4-BE49-F238E27FC236}">
                <a16:creationId xmlns:a16="http://schemas.microsoft.com/office/drawing/2014/main" id="{CD105FDE-FEDD-4E5E-875E-2568BD2BC3E8}"/>
              </a:ext>
            </a:extLst>
          </p:cNvPr>
          <p:cNvSpPr/>
          <p:nvPr/>
        </p:nvSpPr>
        <p:spPr bwMode="gray">
          <a:xfrm flipH="1">
            <a:off x="11645638" y="1913744"/>
            <a:ext cx="549538" cy="971203"/>
          </a:xfrm>
          <a:custGeom>
            <a:avLst/>
            <a:gdLst>
              <a:gd name="connsiteX0" fmla="*/ 549395 w 549395"/>
              <a:gd name="connsiteY0" fmla="*/ 0 h 971203"/>
              <a:gd name="connsiteX1" fmla="*/ 0 w 549395"/>
              <a:gd name="connsiteY1" fmla="*/ 0 h 971203"/>
              <a:gd name="connsiteX2" fmla="*/ 0 w 549395"/>
              <a:gd name="connsiteY2" fmla="*/ 421808 h 971203"/>
              <a:gd name="connsiteX3" fmla="*/ 0 w 549395"/>
              <a:gd name="connsiteY3" fmla="*/ 971203 h 971203"/>
              <a:gd name="connsiteX4" fmla="*/ 549395 w 549395"/>
              <a:gd name="connsiteY4" fmla="*/ 971203 h 971203"/>
              <a:gd name="connsiteX5" fmla="*/ 549395 w 549395"/>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5" h="971203">
                <a:moveTo>
                  <a:pt x="549395" y="0"/>
                </a:moveTo>
                <a:lnTo>
                  <a:pt x="0" y="0"/>
                </a:lnTo>
                <a:lnTo>
                  <a:pt x="0" y="421808"/>
                </a:lnTo>
                <a:lnTo>
                  <a:pt x="0" y="971203"/>
                </a:lnTo>
                <a:lnTo>
                  <a:pt x="549395" y="971203"/>
                </a:lnTo>
                <a:lnTo>
                  <a:pt x="54939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89" name="Freeform: Shape 788">
            <a:extLst>
              <a:ext uri="{FF2B5EF4-FFF2-40B4-BE49-F238E27FC236}">
                <a16:creationId xmlns:a16="http://schemas.microsoft.com/office/drawing/2014/main" id="{A8D9DDDF-0B40-4665-9080-ECDF9D052859}"/>
              </a:ext>
            </a:extLst>
          </p:cNvPr>
          <p:cNvSpPr/>
          <p:nvPr/>
        </p:nvSpPr>
        <p:spPr bwMode="gray">
          <a:xfrm flipH="1">
            <a:off x="11646924" y="3304166"/>
            <a:ext cx="548252" cy="549395"/>
          </a:xfrm>
          <a:custGeom>
            <a:avLst/>
            <a:gdLst>
              <a:gd name="connsiteX0" fmla="*/ 0 w 548109"/>
              <a:gd name="connsiteY0" fmla="*/ 0 h 549395"/>
              <a:gd name="connsiteX1" fmla="*/ 0 w 548109"/>
              <a:gd name="connsiteY1" fmla="*/ 549395 h 549395"/>
              <a:gd name="connsiteX2" fmla="*/ 546823 w 548109"/>
              <a:gd name="connsiteY2" fmla="*/ 549395 h 549395"/>
              <a:gd name="connsiteX3" fmla="*/ 548109 w 548109"/>
              <a:gd name="connsiteY3" fmla="*/ 548109 h 549395"/>
              <a:gd name="connsiteX4" fmla="*/ 0 w 548109"/>
              <a:gd name="connsiteY4" fmla="*/ 0 h 549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09" h="549395">
                <a:moveTo>
                  <a:pt x="0" y="0"/>
                </a:moveTo>
                <a:lnTo>
                  <a:pt x="0" y="549395"/>
                </a:lnTo>
                <a:lnTo>
                  <a:pt x="546823" y="549395"/>
                </a:lnTo>
                <a:lnTo>
                  <a:pt x="548109" y="548109"/>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88" name="Freeform: Shape 787">
            <a:extLst>
              <a:ext uri="{FF2B5EF4-FFF2-40B4-BE49-F238E27FC236}">
                <a16:creationId xmlns:a16="http://schemas.microsoft.com/office/drawing/2014/main" id="{6E6077E7-70AA-4E3D-98F5-AD19E37C253F}"/>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86" name="Freeform: Shape 785">
            <a:extLst>
              <a:ext uri="{FF2B5EF4-FFF2-40B4-BE49-F238E27FC236}">
                <a16:creationId xmlns:a16="http://schemas.microsoft.com/office/drawing/2014/main" id="{356C6A63-581D-4DEB-A13F-469034B75B77}"/>
              </a:ext>
            </a:extLst>
          </p:cNvPr>
          <p:cNvSpPr/>
          <p:nvPr/>
        </p:nvSpPr>
        <p:spPr bwMode="gray">
          <a:xfrm flipH="1">
            <a:off x="11645639" y="3853560"/>
            <a:ext cx="549537" cy="968632"/>
          </a:xfrm>
          <a:custGeom>
            <a:avLst/>
            <a:gdLst>
              <a:gd name="connsiteX0" fmla="*/ 549394 w 549394"/>
              <a:gd name="connsiteY0" fmla="*/ 0 h 968632"/>
              <a:gd name="connsiteX1" fmla="*/ 546823 w 549394"/>
              <a:gd name="connsiteY1" fmla="*/ 0 h 968632"/>
              <a:gd name="connsiteX2" fmla="*/ 0 w 549394"/>
              <a:gd name="connsiteY2" fmla="*/ 546823 h 968632"/>
              <a:gd name="connsiteX3" fmla="*/ 0 w 549394"/>
              <a:gd name="connsiteY3" fmla="*/ 968632 h 968632"/>
              <a:gd name="connsiteX4" fmla="*/ 549394 w 549394"/>
              <a:gd name="connsiteY4" fmla="*/ 968632 h 968632"/>
              <a:gd name="connsiteX5" fmla="*/ 549394 w 549394"/>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9394" h="968632">
                <a:moveTo>
                  <a:pt x="549394" y="0"/>
                </a:moveTo>
                <a:lnTo>
                  <a:pt x="546823" y="0"/>
                </a:lnTo>
                <a:lnTo>
                  <a:pt x="0" y="546823"/>
                </a:lnTo>
                <a:lnTo>
                  <a:pt x="0" y="968632"/>
                </a:lnTo>
                <a:lnTo>
                  <a:pt x="549394" y="968632"/>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85" name="Freeform: Shape 784">
            <a:extLst>
              <a:ext uri="{FF2B5EF4-FFF2-40B4-BE49-F238E27FC236}">
                <a16:creationId xmlns:a16="http://schemas.microsoft.com/office/drawing/2014/main" id="{B88F2A3E-8794-4A6F-B8EC-468CF9A9C7CF}"/>
              </a:ext>
            </a:extLst>
          </p:cNvPr>
          <p:cNvSpPr/>
          <p:nvPr/>
        </p:nvSpPr>
        <p:spPr bwMode="gray">
          <a:xfrm flipH="1">
            <a:off x="11645639" y="4823070"/>
            <a:ext cx="549537" cy="971203"/>
          </a:xfrm>
          <a:custGeom>
            <a:avLst/>
            <a:gdLst>
              <a:gd name="connsiteX0" fmla="*/ 549394 w 549394"/>
              <a:gd name="connsiteY0" fmla="*/ 0 h 971203"/>
              <a:gd name="connsiteX1" fmla="*/ 0 w 549394"/>
              <a:gd name="connsiteY1" fmla="*/ 0 h 971203"/>
              <a:gd name="connsiteX2" fmla="*/ 0 w 549394"/>
              <a:gd name="connsiteY2" fmla="*/ 421809 h 971203"/>
              <a:gd name="connsiteX3" fmla="*/ 549394 w 549394"/>
              <a:gd name="connsiteY3" fmla="*/ 971203 h 971203"/>
              <a:gd name="connsiteX4" fmla="*/ 549394 w 549394"/>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4" h="971203">
                <a:moveTo>
                  <a:pt x="549394" y="0"/>
                </a:moveTo>
                <a:lnTo>
                  <a:pt x="0" y="0"/>
                </a:lnTo>
                <a:lnTo>
                  <a:pt x="0" y="421809"/>
                </a:lnTo>
                <a:lnTo>
                  <a:pt x="549394" y="971203"/>
                </a:lnTo>
                <a:lnTo>
                  <a:pt x="549394"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84" name="Freeform: Shape 783">
            <a:extLst>
              <a:ext uri="{FF2B5EF4-FFF2-40B4-BE49-F238E27FC236}">
                <a16:creationId xmlns:a16="http://schemas.microsoft.com/office/drawing/2014/main" id="{B08AAEAD-23A2-452F-8325-9F54FD378B43}"/>
              </a:ext>
            </a:extLst>
          </p:cNvPr>
          <p:cNvSpPr/>
          <p:nvPr/>
        </p:nvSpPr>
        <p:spPr bwMode="gray">
          <a:xfrm flipH="1">
            <a:off x="11645638" y="6217164"/>
            <a:ext cx="549538" cy="549395"/>
          </a:xfrm>
          <a:custGeom>
            <a:avLst/>
            <a:gdLst>
              <a:gd name="connsiteX0" fmla="*/ 0 w 549395"/>
              <a:gd name="connsiteY0" fmla="*/ 0 h 549395"/>
              <a:gd name="connsiteX1" fmla="*/ 0 w 549395"/>
              <a:gd name="connsiteY1" fmla="*/ 549395 h 549395"/>
              <a:gd name="connsiteX2" fmla="*/ 549395 w 549395"/>
              <a:gd name="connsiteY2" fmla="*/ 549395 h 549395"/>
              <a:gd name="connsiteX3" fmla="*/ 0 w 549395"/>
              <a:gd name="connsiteY3" fmla="*/ 0 h 549395"/>
            </a:gdLst>
            <a:ahLst/>
            <a:cxnLst>
              <a:cxn ang="0">
                <a:pos x="connsiteX0" y="connsiteY0"/>
              </a:cxn>
              <a:cxn ang="0">
                <a:pos x="connsiteX1" y="connsiteY1"/>
              </a:cxn>
              <a:cxn ang="0">
                <a:pos x="connsiteX2" y="connsiteY2"/>
              </a:cxn>
              <a:cxn ang="0">
                <a:pos x="connsiteX3" y="connsiteY3"/>
              </a:cxn>
            </a:cxnLst>
            <a:rect l="l" t="t" r="r" b="b"/>
            <a:pathLst>
              <a:path w="549395" h="549395">
                <a:moveTo>
                  <a:pt x="0" y="0"/>
                </a:moveTo>
                <a:lnTo>
                  <a:pt x="0" y="549395"/>
                </a:lnTo>
                <a:lnTo>
                  <a:pt x="549395" y="549395"/>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23" name="Right Triangle 722">
            <a:extLst>
              <a:ext uri="{FF2B5EF4-FFF2-40B4-BE49-F238E27FC236}">
                <a16:creationId xmlns:a16="http://schemas.microsoft.com/office/drawing/2014/main" id="{3E22D31F-5380-4036-9107-1B9960149930}"/>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24" name="Right Triangle 723">
            <a:extLst>
              <a:ext uri="{FF2B5EF4-FFF2-40B4-BE49-F238E27FC236}">
                <a16:creationId xmlns:a16="http://schemas.microsoft.com/office/drawing/2014/main" id="{B9E47E7A-CBF3-4332-A2F1-DBDD0013A86B}"/>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25" name="Right Triangle 724">
            <a:extLst>
              <a:ext uri="{FF2B5EF4-FFF2-40B4-BE49-F238E27FC236}">
                <a16:creationId xmlns:a16="http://schemas.microsoft.com/office/drawing/2014/main" id="{46E98528-7204-4F8D-877D-54A607318DF3}"/>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26" name="Right Triangle 725">
            <a:extLst>
              <a:ext uri="{FF2B5EF4-FFF2-40B4-BE49-F238E27FC236}">
                <a16:creationId xmlns:a16="http://schemas.microsoft.com/office/drawing/2014/main" id="{D8E6B450-C85D-4039-BF6C-FAA4C9AA3DFD}"/>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27" name="Right Triangle 726">
            <a:extLst>
              <a:ext uri="{FF2B5EF4-FFF2-40B4-BE49-F238E27FC236}">
                <a16:creationId xmlns:a16="http://schemas.microsoft.com/office/drawing/2014/main" id="{4F10CD0C-5955-4F69-BA2B-9F496ADA4C4F}"/>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28" name="Right Triangle 727">
            <a:extLst>
              <a:ext uri="{FF2B5EF4-FFF2-40B4-BE49-F238E27FC236}">
                <a16:creationId xmlns:a16="http://schemas.microsoft.com/office/drawing/2014/main" id="{272E5C83-ED67-45FE-8643-CE688AB10F22}"/>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29" name="Right Triangle 728">
            <a:extLst>
              <a:ext uri="{FF2B5EF4-FFF2-40B4-BE49-F238E27FC236}">
                <a16:creationId xmlns:a16="http://schemas.microsoft.com/office/drawing/2014/main" id="{F6B1467E-B931-4E40-A0C6-CC1147CC382E}"/>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30" name="Right Triangle 729">
            <a:extLst>
              <a:ext uri="{FF2B5EF4-FFF2-40B4-BE49-F238E27FC236}">
                <a16:creationId xmlns:a16="http://schemas.microsoft.com/office/drawing/2014/main" id="{B188300A-D890-40C0-82A2-6D5C1B3211FB}"/>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31" name="Right Triangle 730">
            <a:extLst>
              <a:ext uri="{FF2B5EF4-FFF2-40B4-BE49-F238E27FC236}">
                <a16:creationId xmlns:a16="http://schemas.microsoft.com/office/drawing/2014/main" id="{B650832F-3E4C-436F-A241-1885D9DBD00A}"/>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32" name="Right Triangle 731">
            <a:extLst>
              <a:ext uri="{FF2B5EF4-FFF2-40B4-BE49-F238E27FC236}">
                <a16:creationId xmlns:a16="http://schemas.microsoft.com/office/drawing/2014/main" id="{E6BE1D67-5968-40F8-8DFC-636F0BAB83FB}"/>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33" name="Right Triangle 732">
            <a:extLst>
              <a:ext uri="{FF2B5EF4-FFF2-40B4-BE49-F238E27FC236}">
                <a16:creationId xmlns:a16="http://schemas.microsoft.com/office/drawing/2014/main" id="{9BEE8E88-559E-405B-AC1E-936C66C7DE89}"/>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34" name="Right Triangle 733">
            <a:extLst>
              <a:ext uri="{FF2B5EF4-FFF2-40B4-BE49-F238E27FC236}">
                <a16:creationId xmlns:a16="http://schemas.microsoft.com/office/drawing/2014/main" id="{B165E6C6-C6A9-4E1E-8261-1001059E47A8}"/>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37" name="Right Triangle 736">
            <a:extLst>
              <a:ext uri="{FF2B5EF4-FFF2-40B4-BE49-F238E27FC236}">
                <a16:creationId xmlns:a16="http://schemas.microsoft.com/office/drawing/2014/main" id="{0C6887A0-AF09-41E0-B426-CF82BC98B0E8}"/>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38" name="Right Triangle 737">
            <a:extLst>
              <a:ext uri="{FF2B5EF4-FFF2-40B4-BE49-F238E27FC236}">
                <a16:creationId xmlns:a16="http://schemas.microsoft.com/office/drawing/2014/main" id="{A2B1D576-0511-448B-A9F8-017BFA62DCAD}"/>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39" name="Right Triangle 738">
            <a:extLst>
              <a:ext uri="{FF2B5EF4-FFF2-40B4-BE49-F238E27FC236}">
                <a16:creationId xmlns:a16="http://schemas.microsoft.com/office/drawing/2014/main" id="{66B18D9F-B012-4FC2-A44F-D8096D86070C}"/>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40" name="Right Triangle 739">
            <a:extLst>
              <a:ext uri="{FF2B5EF4-FFF2-40B4-BE49-F238E27FC236}">
                <a16:creationId xmlns:a16="http://schemas.microsoft.com/office/drawing/2014/main" id="{4C415472-B385-447B-AC0A-59F7EF1F7640}"/>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41" name="Right Triangle 740">
            <a:extLst>
              <a:ext uri="{FF2B5EF4-FFF2-40B4-BE49-F238E27FC236}">
                <a16:creationId xmlns:a16="http://schemas.microsoft.com/office/drawing/2014/main" id="{D618D2F0-5040-4487-9320-BF03512CB652}"/>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42" name="Right Triangle 741">
            <a:extLst>
              <a:ext uri="{FF2B5EF4-FFF2-40B4-BE49-F238E27FC236}">
                <a16:creationId xmlns:a16="http://schemas.microsoft.com/office/drawing/2014/main" id="{13EC3D77-2DA3-4DE4-B637-B6E1E9245641}"/>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43" name="Right Triangle 742">
            <a:extLst>
              <a:ext uri="{FF2B5EF4-FFF2-40B4-BE49-F238E27FC236}">
                <a16:creationId xmlns:a16="http://schemas.microsoft.com/office/drawing/2014/main" id="{22098F0C-2982-4134-A5D2-3A88C1AD8653}"/>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44" name="Right Triangle 743">
            <a:extLst>
              <a:ext uri="{FF2B5EF4-FFF2-40B4-BE49-F238E27FC236}">
                <a16:creationId xmlns:a16="http://schemas.microsoft.com/office/drawing/2014/main" id="{CE367989-B41E-4AC6-B6A6-5E304F9566FE}"/>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45" name="Right Triangle 744">
            <a:extLst>
              <a:ext uri="{FF2B5EF4-FFF2-40B4-BE49-F238E27FC236}">
                <a16:creationId xmlns:a16="http://schemas.microsoft.com/office/drawing/2014/main" id="{CA89A69F-22F4-4B64-9236-CF8BC7181072}"/>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46" name="Right Triangle 745">
            <a:extLst>
              <a:ext uri="{FF2B5EF4-FFF2-40B4-BE49-F238E27FC236}">
                <a16:creationId xmlns:a16="http://schemas.microsoft.com/office/drawing/2014/main" id="{2CBB5DB4-6118-4872-9054-2F5A896E1FFC}"/>
              </a:ext>
            </a:extLst>
          </p:cNvPr>
          <p:cNvSpPr/>
          <p:nvPr/>
        </p:nvSpPr>
        <p:spPr bwMode="gray">
          <a:xfrm>
            <a:off x="4847463" y="1906999"/>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47" name="Right Triangle 746">
            <a:extLst>
              <a:ext uri="{FF2B5EF4-FFF2-40B4-BE49-F238E27FC236}">
                <a16:creationId xmlns:a16="http://schemas.microsoft.com/office/drawing/2014/main" id="{4E35E85A-DD92-4A15-AE9E-1039AF4B06AD}"/>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48" name="Right Triangle 747">
            <a:extLst>
              <a:ext uri="{FF2B5EF4-FFF2-40B4-BE49-F238E27FC236}">
                <a16:creationId xmlns:a16="http://schemas.microsoft.com/office/drawing/2014/main" id="{E3FBAB74-79E7-4890-B1D2-5DD21B297B7D}"/>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49" name="Right Triangle 748">
            <a:extLst>
              <a:ext uri="{FF2B5EF4-FFF2-40B4-BE49-F238E27FC236}">
                <a16:creationId xmlns:a16="http://schemas.microsoft.com/office/drawing/2014/main" id="{4061B251-6E80-4362-89D2-7324515AC2B4}"/>
              </a:ext>
            </a:extLst>
          </p:cNvPr>
          <p:cNvSpPr/>
          <p:nvPr/>
        </p:nvSpPr>
        <p:spPr bwMode="gray">
          <a:xfrm rot="10800000">
            <a:off x="4847464"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51" name="Right Triangle 750">
            <a:extLst>
              <a:ext uri="{FF2B5EF4-FFF2-40B4-BE49-F238E27FC236}">
                <a16:creationId xmlns:a16="http://schemas.microsoft.com/office/drawing/2014/main" id="{81605547-D2F9-4FED-8C34-F1FE73878546}"/>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52" name="Right Triangle 751">
            <a:extLst>
              <a:ext uri="{FF2B5EF4-FFF2-40B4-BE49-F238E27FC236}">
                <a16:creationId xmlns:a16="http://schemas.microsoft.com/office/drawing/2014/main" id="{1DD05993-48BF-4BF0-A9C2-AC47240F4908}"/>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53" name="Right Triangle 752">
            <a:extLst>
              <a:ext uri="{FF2B5EF4-FFF2-40B4-BE49-F238E27FC236}">
                <a16:creationId xmlns:a16="http://schemas.microsoft.com/office/drawing/2014/main" id="{AFAA0356-99BA-4C4D-AE54-6D41F5F6342C}"/>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54" name="Right Triangle 753">
            <a:extLst>
              <a:ext uri="{FF2B5EF4-FFF2-40B4-BE49-F238E27FC236}">
                <a16:creationId xmlns:a16="http://schemas.microsoft.com/office/drawing/2014/main" id="{FEB49CD0-624F-4EFF-BB66-50522379056E}"/>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55" name="Right Triangle 754">
            <a:extLst>
              <a:ext uri="{FF2B5EF4-FFF2-40B4-BE49-F238E27FC236}">
                <a16:creationId xmlns:a16="http://schemas.microsoft.com/office/drawing/2014/main" id="{ABB47E31-296D-449A-9434-91EB835C1BDC}"/>
              </a:ext>
            </a:extLst>
          </p:cNvPr>
          <p:cNvSpPr/>
          <p:nvPr/>
        </p:nvSpPr>
        <p:spPr bwMode="gray">
          <a:xfrm flipH="1">
            <a:off x="5815875" y="2882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56" name="Right Triangle 755">
            <a:extLst>
              <a:ext uri="{FF2B5EF4-FFF2-40B4-BE49-F238E27FC236}">
                <a16:creationId xmlns:a16="http://schemas.microsoft.com/office/drawing/2014/main" id="{784EA560-CDD0-4FE9-99D1-F442AAEAAA07}"/>
              </a:ext>
            </a:extLst>
          </p:cNvPr>
          <p:cNvSpPr/>
          <p:nvPr/>
        </p:nvSpPr>
        <p:spPr bwMode="gray">
          <a:xfrm rot="10800000" flipH="1">
            <a:off x="5815875"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57" name="Right Triangle 756">
            <a:extLst>
              <a:ext uri="{FF2B5EF4-FFF2-40B4-BE49-F238E27FC236}">
                <a16:creationId xmlns:a16="http://schemas.microsoft.com/office/drawing/2014/main" id="{CA1EEF65-B6C8-492C-8986-AA06DD0ECF0F}"/>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58" name="Right Triangle 757">
            <a:extLst>
              <a:ext uri="{FF2B5EF4-FFF2-40B4-BE49-F238E27FC236}">
                <a16:creationId xmlns:a16="http://schemas.microsoft.com/office/drawing/2014/main" id="{C9A9CF9C-19E8-404A-B473-E5BE50486F39}"/>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59" name="Right Triangle 758">
            <a:extLst>
              <a:ext uri="{FF2B5EF4-FFF2-40B4-BE49-F238E27FC236}">
                <a16:creationId xmlns:a16="http://schemas.microsoft.com/office/drawing/2014/main" id="{16B57B36-B749-411E-8280-ED23ACD33E7B}"/>
              </a:ext>
            </a:extLst>
          </p:cNvPr>
          <p:cNvSpPr/>
          <p:nvPr/>
        </p:nvSpPr>
        <p:spPr bwMode="gray">
          <a:xfrm rot="10800000" flipH="1">
            <a:off x="5815876"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60" name="Right Triangle 759">
            <a:extLst>
              <a:ext uri="{FF2B5EF4-FFF2-40B4-BE49-F238E27FC236}">
                <a16:creationId xmlns:a16="http://schemas.microsoft.com/office/drawing/2014/main" id="{6D770A62-A527-4B7D-BB9D-B46CACB9F370}"/>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61" name="Right Triangle 760">
            <a:extLst>
              <a:ext uri="{FF2B5EF4-FFF2-40B4-BE49-F238E27FC236}">
                <a16:creationId xmlns:a16="http://schemas.microsoft.com/office/drawing/2014/main" id="{B15B1A1A-39C0-4529-A83A-437B5EEA4CD0}"/>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65" name="Right Triangle 564">
            <a:extLst>
              <a:ext uri="{FF2B5EF4-FFF2-40B4-BE49-F238E27FC236}">
                <a16:creationId xmlns:a16="http://schemas.microsoft.com/office/drawing/2014/main" id="{5A4E746D-3C3B-4D53-959F-C836AF227DE2}"/>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66" name="Right Triangle 565">
            <a:extLst>
              <a:ext uri="{FF2B5EF4-FFF2-40B4-BE49-F238E27FC236}">
                <a16:creationId xmlns:a16="http://schemas.microsoft.com/office/drawing/2014/main" id="{8C99A34E-1530-4A70-BEA6-13365FBFCF62}"/>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67" name="Right Triangle 566">
            <a:extLst>
              <a:ext uri="{FF2B5EF4-FFF2-40B4-BE49-F238E27FC236}">
                <a16:creationId xmlns:a16="http://schemas.microsoft.com/office/drawing/2014/main" id="{6C86787E-4B1E-4795-8F01-302C1EAA7C5E}"/>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68" name="Right Triangle 567">
            <a:extLst>
              <a:ext uri="{FF2B5EF4-FFF2-40B4-BE49-F238E27FC236}">
                <a16:creationId xmlns:a16="http://schemas.microsoft.com/office/drawing/2014/main" id="{0557DA40-0B50-4571-ADB7-E92D5ED30F3C}"/>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69" name="Right Triangle 568">
            <a:extLst>
              <a:ext uri="{FF2B5EF4-FFF2-40B4-BE49-F238E27FC236}">
                <a16:creationId xmlns:a16="http://schemas.microsoft.com/office/drawing/2014/main" id="{4BAB721F-0FF5-4B2B-AEE5-E236A274AAA8}"/>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70" name="Right Triangle 569">
            <a:extLst>
              <a:ext uri="{FF2B5EF4-FFF2-40B4-BE49-F238E27FC236}">
                <a16:creationId xmlns:a16="http://schemas.microsoft.com/office/drawing/2014/main" id="{5FCB2851-552E-4894-923D-149F0F822D81}"/>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71" name="Right Triangle 570">
            <a:extLst>
              <a:ext uri="{FF2B5EF4-FFF2-40B4-BE49-F238E27FC236}">
                <a16:creationId xmlns:a16="http://schemas.microsoft.com/office/drawing/2014/main" id="{C07F9D48-01DA-475D-A1E1-D985899851A9}"/>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72" name="Right Triangle 571">
            <a:extLst>
              <a:ext uri="{FF2B5EF4-FFF2-40B4-BE49-F238E27FC236}">
                <a16:creationId xmlns:a16="http://schemas.microsoft.com/office/drawing/2014/main" id="{5F7940E6-B49A-4E60-80BF-DDE5F67A6B36}"/>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73" name="Right Triangle 572">
            <a:extLst>
              <a:ext uri="{FF2B5EF4-FFF2-40B4-BE49-F238E27FC236}">
                <a16:creationId xmlns:a16="http://schemas.microsoft.com/office/drawing/2014/main" id="{3A51084D-A503-43F3-8B18-24A6F76FFCCF}"/>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74" name="Right Triangle 573">
            <a:extLst>
              <a:ext uri="{FF2B5EF4-FFF2-40B4-BE49-F238E27FC236}">
                <a16:creationId xmlns:a16="http://schemas.microsoft.com/office/drawing/2014/main" id="{C829B06F-934B-4B81-8FEA-32B7C2215111}"/>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75" name="Right Triangle 574">
            <a:extLst>
              <a:ext uri="{FF2B5EF4-FFF2-40B4-BE49-F238E27FC236}">
                <a16:creationId xmlns:a16="http://schemas.microsoft.com/office/drawing/2014/main" id="{7E1BDC98-52A0-4FD1-8421-75555F93D09B}"/>
              </a:ext>
            </a:extLst>
          </p:cNvPr>
          <p:cNvSpPr/>
          <p:nvPr/>
        </p:nvSpPr>
        <p:spPr bwMode="gray">
          <a:xfrm rot="10800000">
            <a:off x="6787454" y="-22208"/>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77" name="Right Triangle 576">
            <a:extLst>
              <a:ext uri="{FF2B5EF4-FFF2-40B4-BE49-F238E27FC236}">
                <a16:creationId xmlns:a16="http://schemas.microsoft.com/office/drawing/2014/main" id="{ACC2949E-3286-486B-8D95-976F7FBB128F}"/>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78" name="Right Triangle 577">
            <a:extLst>
              <a:ext uri="{FF2B5EF4-FFF2-40B4-BE49-F238E27FC236}">
                <a16:creationId xmlns:a16="http://schemas.microsoft.com/office/drawing/2014/main" id="{F5C5469C-7098-4CB6-B030-6646E4D1375B}"/>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79" name="Right Triangle 578">
            <a:extLst>
              <a:ext uri="{FF2B5EF4-FFF2-40B4-BE49-F238E27FC236}">
                <a16:creationId xmlns:a16="http://schemas.microsoft.com/office/drawing/2014/main" id="{5A8390C4-7D9D-46DB-91DF-DBD8210FE02A}"/>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80" name="Right Triangle 579">
            <a:extLst>
              <a:ext uri="{FF2B5EF4-FFF2-40B4-BE49-F238E27FC236}">
                <a16:creationId xmlns:a16="http://schemas.microsoft.com/office/drawing/2014/main" id="{9BE8B15B-B597-415C-A142-DF74AF30D270}"/>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81" name="Right Triangle 580">
            <a:extLst>
              <a:ext uri="{FF2B5EF4-FFF2-40B4-BE49-F238E27FC236}">
                <a16:creationId xmlns:a16="http://schemas.microsoft.com/office/drawing/2014/main" id="{014BFE1E-1C83-488E-AB5A-C86F60E83A3C}"/>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82" name="Right Triangle 581">
            <a:extLst>
              <a:ext uri="{FF2B5EF4-FFF2-40B4-BE49-F238E27FC236}">
                <a16:creationId xmlns:a16="http://schemas.microsoft.com/office/drawing/2014/main" id="{B645A53D-B562-4695-8BE3-743EC71DCD51}"/>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83" name="Right Triangle 582">
            <a:extLst>
              <a:ext uri="{FF2B5EF4-FFF2-40B4-BE49-F238E27FC236}">
                <a16:creationId xmlns:a16="http://schemas.microsoft.com/office/drawing/2014/main" id="{26B694A6-38A4-4A66-B185-881741507569}"/>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84" name="Right Triangle 583">
            <a:extLst>
              <a:ext uri="{FF2B5EF4-FFF2-40B4-BE49-F238E27FC236}">
                <a16:creationId xmlns:a16="http://schemas.microsoft.com/office/drawing/2014/main" id="{19790F5C-E85E-4C2A-9603-F6D7F4DB5048}"/>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85" name="Right Triangle 584">
            <a:extLst>
              <a:ext uri="{FF2B5EF4-FFF2-40B4-BE49-F238E27FC236}">
                <a16:creationId xmlns:a16="http://schemas.microsoft.com/office/drawing/2014/main" id="{FDA733CF-B68A-4988-A22A-19CA08EEC040}"/>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86" name="Right Triangle 585">
            <a:extLst>
              <a:ext uri="{FF2B5EF4-FFF2-40B4-BE49-F238E27FC236}">
                <a16:creationId xmlns:a16="http://schemas.microsoft.com/office/drawing/2014/main" id="{863AEBA4-A4D5-483D-9761-26EDD8E2A3FF}"/>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87" name="Right Triangle 586">
            <a:extLst>
              <a:ext uri="{FF2B5EF4-FFF2-40B4-BE49-F238E27FC236}">
                <a16:creationId xmlns:a16="http://schemas.microsoft.com/office/drawing/2014/main" id="{969145DD-B3E4-41B3-8A07-3897749C603F}"/>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88" name="Right Triangle 587">
            <a:extLst>
              <a:ext uri="{FF2B5EF4-FFF2-40B4-BE49-F238E27FC236}">
                <a16:creationId xmlns:a16="http://schemas.microsoft.com/office/drawing/2014/main" id="{2F2E4CE1-A94F-469A-9822-1A2BAC9250D2}"/>
              </a:ext>
            </a:extLst>
          </p:cNvPr>
          <p:cNvSpPr/>
          <p:nvPr/>
        </p:nvSpPr>
        <p:spPr bwMode="gray">
          <a:xfrm rot="10800000" flipH="1">
            <a:off x="7758910"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90" name="Right Triangle 589">
            <a:extLst>
              <a:ext uri="{FF2B5EF4-FFF2-40B4-BE49-F238E27FC236}">
                <a16:creationId xmlns:a16="http://schemas.microsoft.com/office/drawing/2014/main" id="{3D349ECB-4D4E-4674-89A7-3371E74A6B88}"/>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91" name="Right Triangle 590">
            <a:extLst>
              <a:ext uri="{FF2B5EF4-FFF2-40B4-BE49-F238E27FC236}">
                <a16:creationId xmlns:a16="http://schemas.microsoft.com/office/drawing/2014/main" id="{38A51940-A5AB-4D31-88AA-13A45187A635}"/>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92" name="Right Triangle 591">
            <a:extLst>
              <a:ext uri="{FF2B5EF4-FFF2-40B4-BE49-F238E27FC236}">
                <a16:creationId xmlns:a16="http://schemas.microsoft.com/office/drawing/2014/main" id="{3F8D1F62-2A9C-441E-B6D5-05E44562485B}"/>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93" name="Right Triangle 592">
            <a:extLst>
              <a:ext uri="{FF2B5EF4-FFF2-40B4-BE49-F238E27FC236}">
                <a16:creationId xmlns:a16="http://schemas.microsoft.com/office/drawing/2014/main" id="{114C1A95-27CA-4FFE-B58E-B536C9EDF6AD}"/>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94" name="Right Triangle 593">
            <a:extLst>
              <a:ext uri="{FF2B5EF4-FFF2-40B4-BE49-F238E27FC236}">
                <a16:creationId xmlns:a16="http://schemas.microsoft.com/office/drawing/2014/main" id="{D6FD7AED-8728-49AC-94C2-C029A2F9638E}"/>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95" name="Right Triangle 594">
            <a:extLst>
              <a:ext uri="{FF2B5EF4-FFF2-40B4-BE49-F238E27FC236}">
                <a16:creationId xmlns:a16="http://schemas.microsoft.com/office/drawing/2014/main" id="{0606A9DF-ACC9-4A4C-B675-12B943DC9FCB}"/>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96" name="Right Triangle 595">
            <a:extLst>
              <a:ext uri="{FF2B5EF4-FFF2-40B4-BE49-F238E27FC236}">
                <a16:creationId xmlns:a16="http://schemas.microsoft.com/office/drawing/2014/main" id="{7088B477-E571-4EC6-9B97-7EBBE23A71CA}"/>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97" name="Right Triangle 596">
            <a:extLst>
              <a:ext uri="{FF2B5EF4-FFF2-40B4-BE49-F238E27FC236}">
                <a16:creationId xmlns:a16="http://schemas.microsoft.com/office/drawing/2014/main" id="{FF332D33-D87E-48D6-81F9-B58461D0FAC0}"/>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98" name="Right Triangle 597">
            <a:extLst>
              <a:ext uri="{FF2B5EF4-FFF2-40B4-BE49-F238E27FC236}">
                <a16:creationId xmlns:a16="http://schemas.microsoft.com/office/drawing/2014/main" id="{10A4BEDF-822E-493D-8C68-D93DC3A59A95}"/>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99" name="Right Triangle 598">
            <a:extLst>
              <a:ext uri="{FF2B5EF4-FFF2-40B4-BE49-F238E27FC236}">
                <a16:creationId xmlns:a16="http://schemas.microsoft.com/office/drawing/2014/main" id="{721158A8-0A83-4839-AFE5-A2FB46C65CD2}"/>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00" name="Right Triangle 599">
            <a:extLst>
              <a:ext uri="{FF2B5EF4-FFF2-40B4-BE49-F238E27FC236}">
                <a16:creationId xmlns:a16="http://schemas.microsoft.com/office/drawing/2014/main" id="{FCFF0ED6-8CEE-4916-94EA-58287DA44637}"/>
              </a:ext>
            </a:extLst>
          </p:cNvPr>
          <p:cNvSpPr/>
          <p:nvPr/>
        </p:nvSpPr>
        <p:spPr bwMode="gray">
          <a:xfrm rot="10800000">
            <a:off x="8730365" y="-22208"/>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02" name="Right Triangle 601">
            <a:extLst>
              <a:ext uri="{FF2B5EF4-FFF2-40B4-BE49-F238E27FC236}">
                <a16:creationId xmlns:a16="http://schemas.microsoft.com/office/drawing/2014/main" id="{D4A3D2C0-19E0-484B-A18A-7CF98583F1DA}"/>
              </a:ext>
            </a:extLst>
          </p:cNvPr>
          <p:cNvSpPr/>
          <p:nvPr/>
        </p:nvSpPr>
        <p:spPr bwMode="gray">
          <a:xfrm flipH="1">
            <a:off x="9701822"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03" name="Right Triangle 602">
            <a:extLst>
              <a:ext uri="{FF2B5EF4-FFF2-40B4-BE49-F238E27FC236}">
                <a16:creationId xmlns:a16="http://schemas.microsoft.com/office/drawing/2014/main" id="{3DF88E98-26D2-4302-A744-DDA542D17B20}"/>
              </a:ext>
            </a:extLst>
          </p:cNvPr>
          <p:cNvSpPr/>
          <p:nvPr/>
        </p:nvSpPr>
        <p:spPr bwMode="gray">
          <a:xfrm rot="10800000" flipH="1">
            <a:off x="9701823"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04" name="Right Triangle 603">
            <a:extLst>
              <a:ext uri="{FF2B5EF4-FFF2-40B4-BE49-F238E27FC236}">
                <a16:creationId xmlns:a16="http://schemas.microsoft.com/office/drawing/2014/main" id="{93C48F64-3482-4BDB-A108-68D4378FEBEB}"/>
              </a:ext>
            </a:extLst>
          </p:cNvPr>
          <p:cNvSpPr/>
          <p:nvPr/>
        </p:nvSpPr>
        <p:spPr bwMode="gray">
          <a:xfrm flipH="1" flipV="1">
            <a:off x="970182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05" name="Right Triangle 604">
            <a:extLst>
              <a:ext uri="{FF2B5EF4-FFF2-40B4-BE49-F238E27FC236}">
                <a16:creationId xmlns:a16="http://schemas.microsoft.com/office/drawing/2014/main" id="{ABB07820-1CE7-42A8-9BBE-63EDD698AB21}"/>
              </a:ext>
            </a:extLst>
          </p:cNvPr>
          <p:cNvSpPr/>
          <p:nvPr/>
        </p:nvSpPr>
        <p:spPr bwMode="gray">
          <a:xfrm rot="10800000" flipH="1" flipV="1">
            <a:off x="9701823"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06" name="Right Triangle 605">
            <a:extLst>
              <a:ext uri="{FF2B5EF4-FFF2-40B4-BE49-F238E27FC236}">
                <a16:creationId xmlns:a16="http://schemas.microsoft.com/office/drawing/2014/main" id="{6CEBF25F-D078-409C-878D-434CDD99CD5D}"/>
              </a:ext>
            </a:extLst>
          </p:cNvPr>
          <p:cNvSpPr/>
          <p:nvPr/>
        </p:nvSpPr>
        <p:spPr bwMode="gray">
          <a:xfrm flipH="1">
            <a:off x="9701822"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07" name="Right Triangle 606">
            <a:extLst>
              <a:ext uri="{FF2B5EF4-FFF2-40B4-BE49-F238E27FC236}">
                <a16:creationId xmlns:a16="http://schemas.microsoft.com/office/drawing/2014/main" id="{173257F4-F956-4D4B-A1CB-9E6C42F3E7DF}"/>
              </a:ext>
            </a:extLst>
          </p:cNvPr>
          <p:cNvSpPr/>
          <p:nvPr/>
        </p:nvSpPr>
        <p:spPr bwMode="gray">
          <a:xfrm rot="10800000" flipH="1">
            <a:off x="9701822"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08" name="Right Triangle 607">
            <a:extLst>
              <a:ext uri="{FF2B5EF4-FFF2-40B4-BE49-F238E27FC236}">
                <a16:creationId xmlns:a16="http://schemas.microsoft.com/office/drawing/2014/main" id="{FCA80B17-8EF0-4269-A5DC-65FC994A07D6}"/>
              </a:ext>
            </a:extLst>
          </p:cNvPr>
          <p:cNvSpPr/>
          <p:nvPr/>
        </p:nvSpPr>
        <p:spPr bwMode="gray">
          <a:xfrm flipH="1" flipV="1">
            <a:off x="9701822"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09" name="Right Triangle 608">
            <a:extLst>
              <a:ext uri="{FF2B5EF4-FFF2-40B4-BE49-F238E27FC236}">
                <a16:creationId xmlns:a16="http://schemas.microsoft.com/office/drawing/2014/main" id="{BA93F188-C05D-49BB-9FD7-44F3728C6E90}"/>
              </a:ext>
            </a:extLst>
          </p:cNvPr>
          <p:cNvSpPr/>
          <p:nvPr/>
        </p:nvSpPr>
        <p:spPr bwMode="gray">
          <a:xfrm rot="10800000" flipH="1" flipV="1">
            <a:off x="9701822"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10" name="Right Triangle 609">
            <a:extLst>
              <a:ext uri="{FF2B5EF4-FFF2-40B4-BE49-F238E27FC236}">
                <a16:creationId xmlns:a16="http://schemas.microsoft.com/office/drawing/2014/main" id="{9710117D-F93E-47A3-8EFB-5CEB246728A9}"/>
              </a:ext>
            </a:extLst>
          </p:cNvPr>
          <p:cNvSpPr/>
          <p:nvPr/>
        </p:nvSpPr>
        <p:spPr bwMode="gray">
          <a:xfrm flipH="1">
            <a:off x="9701822"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11" name="Right Triangle 610">
            <a:extLst>
              <a:ext uri="{FF2B5EF4-FFF2-40B4-BE49-F238E27FC236}">
                <a16:creationId xmlns:a16="http://schemas.microsoft.com/office/drawing/2014/main" id="{672F5F86-9AA5-48AC-BD91-3F43EBC6D04F}"/>
              </a:ext>
            </a:extLst>
          </p:cNvPr>
          <p:cNvSpPr/>
          <p:nvPr/>
        </p:nvSpPr>
        <p:spPr bwMode="gray">
          <a:xfrm rot="10800000" flipH="1">
            <a:off x="9701822"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12" name="Right Triangle 611">
            <a:extLst>
              <a:ext uri="{FF2B5EF4-FFF2-40B4-BE49-F238E27FC236}">
                <a16:creationId xmlns:a16="http://schemas.microsoft.com/office/drawing/2014/main" id="{76A36320-41F0-4B98-A447-B0C52DC91416}"/>
              </a:ext>
            </a:extLst>
          </p:cNvPr>
          <p:cNvSpPr/>
          <p:nvPr/>
        </p:nvSpPr>
        <p:spPr bwMode="gray">
          <a:xfrm flipH="1">
            <a:off x="9701822"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13" name="Right Triangle 612">
            <a:extLst>
              <a:ext uri="{FF2B5EF4-FFF2-40B4-BE49-F238E27FC236}">
                <a16:creationId xmlns:a16="http://schemas.microsoft.com/office/drawing/2014/main" id="{54040EA7-3181-4C0F-AFA5-EE70CCF6B9E3}"/>
              </a:ext>
            </a:extLst>
          </p:cNvPr>
          <p:cNvSpPr/>
          <p:nvPr/>
        </p:nvSpPr>
        <p:spPr bwMode="gray">
          <a:xfrm rot="10800000" flipH="1">
            <a:off x="9701822"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82" name="Freeform: Shape 781">
            <a:extLst>
              <a:ext uri="{FF2B5EF4-FFF2-40B4-BE49-F238E27FC236}">
                <a16:creationId xmlns:a16="http://schemas.microsoft.com/office/drawing/2014/main" id="{B12F08D0-D5A0-4DFF-89E5-169FC6D31EE9}"/>
              </a:ext>
            </a:extLst>
          </p:cNvPr>
          <p:cNvSpPr/>
          <p:nvPr/>
        </p:nvSpPr>
        <p:spPr bwMode="gray">
          <a:xfrm flipH="1">
            <a:off x="11645638" y="942852"/>
            <a:ext cx="2378" cy="1189"/>
          </a:xfrm>
          <a:custGeom>
            <a:avLst/>
            <a:gdLst>
              <a:gd name="connsiteX0" fmla="*/ 1188 w 2377"/>
              <a:gd name="connsiteY0" fmla="*/ 0 h 1189"/>
              <a:gd name="connsiteX1" fmla="*/ 0 w 2377"/>
              <a:gd name="connsiteY1" fmla="*/ 1189 h 1189"/>
              <a:gd name="connsiteX2" fmla="*/ 2377 w 2377"/>
              <a:gd name="connsiteY2" fmla="*/ 1189 h 1189"/>
              <a:gd name="connsiteX3" fmla="*/ 1188 w 2377"/>
              <a:gd name="connsiteY3" fmla="*/ 0 h 1189"/>
            </a:gdLst>
            <a:ahLst/>
            <a:cxnLst>
              <a:cxn ang="0">
                <a:pos x="connsiteX0" y="connsiteY0"/>
              </a:cxn>
              <a:cxn ang="0">
                <a:pos x="connsiteX1" y="connsiteY1"/>
              </a:cxn>
              <a:cxn ang="0">
                <a:pos x="connsiteX2" y="connsiteY2"/>
              </a:cxn>
              <a:cxn ang="0">
                <a:pos x="connsiteX3" y="connsiteY3"/>
              </a:cxn>
            </a:cxnLst>
            <a:rect l="l" t="t" r="r" b="b"/>
            <a:pathLst>
              <a:path w="2377" h="1189">
                <a:moveTo>
                  <a:pt x="1188" y="0"/>
                </a:moveTo>
                <a:lnTo>
                  <a:pt x="0" y="1189"/>
                </a:lnTo>
                <a:lnTo>
                  <a:pt x="2377" y="1189"/>
                </a:lnTo>
                <a:lnTo>
                  <a:pt x="118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81" name="Freeform: Shape 780">
            <a:extLst>
              <a:ext uri="{FF2B5EF4-FFF2-40B4-BE49-F238E27FC236}">
                <a16:creationId xmlns:a16="http://schemas.microsoft.com/office/drawing/2014/main" id="{3AB2B29B-B849-46BF-97FE-3C163CD81959}"/>
              </a:ext>
            </a:extLst>
          </p:cNvPr>
          <p:cNvSpPr/>
          <p:nvPr/>
        </p:nvSpPr>
        <p:spPr bwMode="gray">
          <a:xfrm flipH="1">
            <a:off x="11648016" y="944041"/>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77" name="Freeform: Shape 776">
            <a:extLst>
              <a:ext uri="{FF2B5EF4-FFF2-40B4-BE49-F238E27FC236}">
                <a16:creationId xmlns:a16="http://schemas.microsoft.com/office/drawing/2014/main" id="{A7B22A32-000A-4BAB-B5C4-7CAF40CF0F0F}"/>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76" name="Freeform: Shape 775">
            <a:extLst>
              <a:ext uri="{FF2B5EF4-FFF2-40B4-BE49-F238E27FC236}">
                <a16:creationId xmlns:a16="http://schemas.microsoft.com/office/drawing/2014/main" id="{D27DEB13-3665-4799-ADF6-AB82FB081509}"/>
              </a:ext>
            </a:extLst>
          </p:cNvPr>
          <p:cNvSpPr/>
          <p:nvPr/>
        </p:nvSpPr>
        <p:spPr bwMode="gray">
          <a:xfrm flipH="1">
            <a:off x="11648211"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70" name="Freeform: Shape 769">
            <a:extLst>
              <a:ext uri="{FF2B5EF4-FFF2-40B4-BE49-F238E27FC236}">
                <a16:creationId xmlns:a16="http://schemas.microsoft.com/office/drawing/2014/main" id="{65B04691-30CF-421C-831C-67C2B03EAB1A}"/>
              </a:ext>
            </a:extLst>
          </p:cNvPr>
          <p:cNvSpPr/>
          <p:nvPr/>
        </p:nvSpPr>
        <p:spPr bwMode="gray">
          <a:xfrm flipH="1">
            <a:off x="11646827"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1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1"/>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69" name="Freeform: Shape 768">
            <a:extLst>
              <a:ext uri="{FF2B5EF4-FFF2-40B4-BE49-F238E27FC236}">
                <a16:creationId xmlns:a16="http://schemas.microsoft.com/office/drawing/2014/main" id="{6DB3C075-8135-4F90-AA2E-6FB264F5FD17}"/>
              </a:ext>
            </a:extLst>
          </p:cNvPr>
          <p:cNvSpPr/>
          <p:nvPr/>
        </p:nvSpPr>
        <p:spPr bwMode="gray">
          <a:xfrm flipH="1">
            <a:off x="11645638" y="941664"/>
            <a:ext cx="1189" cy="2377"/>
          </a:xfrm>
          <a:custGeom>
            <a:avLst/>
            <a:gdLst>
              <a:gd name="connsiteX0" fmla="*/ 1189 w 1189"/>
              <a:gd name="connsiteY0" fmla="*/ 0 h 2377"/>
              <a:gd name="connsiteX1" fmla="*/ 0 w 1189"/>
              <a:gd name="connsiteY1" fmla="*/ 1188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8"/>
                </a:lnTo>
                <a:lnTo>
                  <a:pt x="1189" y="2377"/>
                </a:lnTo>
                <a:lnTo>
                  <a:pt x="118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68" name="Freeform: Shape 767">
            <a:extLst>
              <a:ext uri="{FF2B5EF4-FFF2-40B4-BE49-F238E27FC236}">
                <a16:creationId xmlns:a16="http://schemas.microsoft.com/office/drawing/2014/main" id="{ED1D2DE8-6CA3-450B-A264-9A1A84AB0BBD}"/>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67" name="Freeform: Shape 766">
            <a:extLst>
              <a:ext uri="{FF2B5EF4-FFF2-40B4-BE49-F238E27FC236}">
                <a16:creationId xmlns:a16="http://schemas.microsoft.com/office/drawing/2014/main" id="{CB2C237D-07A4-45F6-BC8A-33DCB72C3FD5}"/>
              </a:ext>
            </a:extLst>
          </p:cNvPr>
          <p:cNvSpPr/>
          <p:nvPr/>
        </p:nvSpPr>
        <p:spPr bwMode="gray">
          <a:xfrm flipH="1">
            <a:off x="11645638" y="2332376"/>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65" name="Freeform: Shape 764">
            <a:extLst>
              <a:ext uri="{FF2B5EF4-FFF2-40B4-BE49-F238E27FC236}">
                <a16:creationId xmlns:a16="http://schemas.microsoft.com/office/drawing/2014/main" id="{F832255B-5F23-40E1-91D2-B0B51FA45EAE}"/>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64" name="Freeform: Shape 763">
            <a:extLst>
              <a:ext uri="{FF2B5EF4-FFF2-40B4-BE49-F238E27FC236}">
                <a16:creationId xmlns:a16="http://schemas.microsoft.com/office/drawing/2014/main" id="{9EDE2D83-2AB6-4E22-AB2E-EC0582BCCA8B}"/>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63" name="Freeform: Shape 762">
            <a:extLst>
              <a:ext uri="{FF2B5EF4-FFF2-40B4-BE49-F238E27FC236}">
                <a16:creationId xmlns:a16="http://schemas.microsoft.com/office/drawing/2014/main" id="{B116261A-C69F-45CE-B83B-F7707BB0F65C}"/>
              </a:ext>
            </a:extLst>
          </p:cNvPr>
          <p:cNvSpPr/>
          <p:nvPr/>
        </p:nvSpPr>
        <p:spPr bwMode="gray">
          <a:xfrm flipH="1">
            <a:off x="11645639"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50" name="Freeform: Shape 749">
            <a:extLst>
              <a:ext uri="{FF2B5EF4-FFF2-40B4-BE49-F238E27FC236}">
                <a16:creationId xmlns:a16="http://schemas.microsoft.com/office/drawing/2014/main" id="{69E776B9-D5C7-4DEC-8498-132F5041A4C3}"/>
              </a:ext>
            </a:extLst>
          </p:cNvPr>
          <p:cNvSpPr/>
          <p:nvPr/>
        </p:nvSpPr>
        <p:spPr bwMode="gray">
          <a:xfrm flipH="1">
            <a:off x="11645639" y="4823070"/>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36" name="Freeform: Shape 735">
            <a:extLst>
              <a:ext uri="{FF2B5EF4-FFF2-40B4-BE49-F238E27FC236}">
                <a16:creationId xmlns:a16="http://schemas.microsoft.com/office/drawing/2014/main" id="{9E3F8C95-F194-43DA-AE72-267A2A96A623}"/>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24" name="Right Triangle 623">
            <a:extLst>
              <a:ext uri="{FF2B5EF4-FFF2-40B4-BE49-F238E27FC236}">
                <a16:creationId xmlns:a16="http://schemas.microsoft.com/office/drawing/2014/main" id="{D190A99F-1AD8-4B1A-A77B-A6C1192D9C83}"/>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25" name="Right Triangle 624">
            <a:extLst>
              <a:ext uri="{FF2B5EF4-FFF2-40B4-BE49-F238E27FC236}">
                <a16:creationId xmlns:a16="http://schemas.microsoft.com/office/drawing/2014/main" id="{B7D5D60B-1736-4EA6-BD19-2A34EAC3633E}"/>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26" name="Right Triangle 625">
            <a:extLst>
              <a:ext uri="{FF2B5EF4-FFF2-40B4-BE49-F238E27FC236}">
                <a16:creationId xmlns:a16="http://schemas.microsoft.com/office/drawing/2014/main" id="{C0B21947-8356-4D27-86FE-A3FAF15B9A8F}"/>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27" name="Right Triangle 626">
            <a:extLst>
              <a:ext uri="{FF2B5EF4-FFF2-40B4-BE49-F238E27FC236}">
                <a16:creationId xmlns:a16="http://schemas.microsoft.com/office/drawing/2014/main" id="{2A3D7ECB-5C74-4571-81EF-FF06BB6BDF32}"/>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28" name="Right Triangle 627">
            <a:extLst>
              <a:ext uri="{FF2B5EF4-FFF2-40B4-BE49-F238E27FC236}">
                <a16:creationId xmlns:a16="http://schemas.microsoft.com/office/drawing/2014/main" id="{4DAAA567-2CC2-4524-BEBA-277A36E5E0A4}"/>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29" name="Right Triangle 628">
            <a:extLst>
              <a:ext uri="{FF2B5EF4-FFF2-40B4-BE49-F238E27FC236}">
                <a16:creationId xmlns:a16="http://schemas.microsoft.com/office/drawing/2014/main" id="{4D18EDF7-15D0-4830-95A5-56E121645B88}"/>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30" name="Right Triangle 629">
            <a:extLst>
              <a:ext uri="{FF2B5EF4-FFF2-40B4-BE49-F238E27FC236}">
                <a16:creationId xmlns:a16="http://schemas.microsoft.com/office/drawing/2014/main" id="{C1709A9A-D5FA-428D-B46E-9207AE56C3D4}"/>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31" name="Right Triangle 630">
            <a:extLst>
              <a:ext uri="{FF2B5EF4-FFF2-40B4-BE49-F238E27FC236}">
                <a16:creationId xmlns:a16="http://schemas.microsoft.com/office/drawing/2014/main" id="{31AD2623-245F-4492-B275-854D3C61A6B9}"/>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32" name="Right Triangle 631">
            <a:extLst>
              <a:ext uri="{FF2B5EF4-FFF2-40B4-BE49-F238E27FC236}">
                <a16:creationId xmlns:a16="http://schemas.microsoft.com/office/drawing/2014/main" id="{EFEA176B-48A7-4A95-B09A-4B02456802B6}"/>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33" name="Right Triangle 632">
            <a:extLst>
              <a:ext uri="{FF2B5EF4-FFF2-40B4-BE49-F238E27FC236}">
                <a16:creationId xmlns:a16="http://schemas.microsoft.com/office/drawing/2014/main" id="{ADED2148-7B15-4EFC-AB88-C0CED1BD7797}"/>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34" name="Right Triangle 633">
            <a:extLst>
              <a:ext uri="{FF2B5EF4-FFF2-40B4-BE49-F238E27FC236}">
                <a16:creationId xmlns:a16="http://schemas.microsoft.com/office/drawing/2014/main" id="{4ECC73D2-A19A-462D-A54B-86E9BFCCCD4F}"/>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35" name="Right Triangle 634">
            <a:extLst>
              <a:ext uri="{FF2B5EF4-FFF2-40B4-BE49-F238E27FC236}">
                <a16:creationId xmlns:a16="http://schemas.microsoft.com/office/drawing/2014/main" id="{8A39A062-7C83-4669-9226-B79D9454814F}"/>
              </a:ext>
            </a:extLst>
          </p:cNvPr>
          <p:cNvSpPr/>
          <p:nvPr/>
        </p:nvSpPr>
        <p:spPr bwMode="gray">
          <a:xfrm rot="10800000">
            <a:off x="10673731"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38" name="Right Triangle 637">
            <a:extLst>
              <a:ext uri="{FF2B5EF4-FFF2-40B4-BE49-F238E27FC236}">
                <a16:creationId xmlns:a16="http://schemas.microsoft.com/office/drawing/2014/main" id="{72F437B1-A514-4D17-B127-40A1008E6944}"/>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39" name="Right Triangle 638">
            <a:extLst>
              <a:ext uri="{FF2B5EF4-FFF2-40B4-BE49-F238E27FC236}">
                <a16:creationId xmlns:a16="http://schemas.microsoft.com/office/drawing/2014/main" id="{BAFE1D2F-C9E7-4490-B98B-E242819B4E88}"/>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40" name="Right Triangle 639">
            <a:extLst>
              <a:ext uri="{FF2B5EF4-FFF2-40B4-BE49-F238E27FC236}">
                <a16:creationId xmlns:a16="http://schemas.microsoft.com/office/drawing/2014/main" id="{3E10EC6E-EC05-4F5F-8706-CD496181FAB9}"/>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41" name="Right Triangle 640">
            <a:extLst>
              <a:ext uri="{FF2B5EF4-FFF2-40B4-BE49-F238E27FC236}">
                <a16:creationId xmlns:a16="http://schemas.microsoft.com/office/drawing/2014/main" id="{65338E3E-121C-405A-A343-75BE2348336F}"/>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42" name="Right Triangle 641">
            <a:extLst>
              <a:ext uri="{FF2B5EF4-FFF2-40B4-BE49-F238E27FC236}">
                <a16:creationId xmlns:a16="http://schemas.microsoft.com/office/drawing/2014/main" id="{7B25D828-A849-4581-936F-B83B8C62D7FD}"/>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43" name="Right Triangle 642">
            <a:extLst>
              <a:ext uri="{FF2B5EF4-FFF2-40B4-BE49-F238E27FC236}">
                <a16:creationId xmlns:a16="http://schemas.microsoft.com/office/drawing/2014/main" id="{6AFF7020-037C-45BB-973B-A869544DAFA3}"/>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44" name="Right Triangle 643">
            <a:extLst>
              <a:ext uri="{FF2B5EF4-FFF2-40B4-BE49-F238E27FC236}">
                <a16:creationId xmlns:a16="http://schemas.microsoft.com/office/drawing/2014/main" id="{93CC3375-7EE1-4993-A427-3BDBF9554C7E}"/>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45" name="Right Triangle 644">
            <a:extLst>
              <a:ext uri="{FF2B5EF4-FFF2-40B4-BE49-F238E27FC236}">
                <a16:creationId xmlns:a16="http://schemas.microsoft.com/office/drawing/2014/main" id="{73360317-2D5C-42CA-9E6C-6AE0275B244D}"/>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46" name="Right Triangle 645">
            <a:extLst>
              <a:ext uri="{FF2B5EF4-FFF2-40B4-BE49-F238E27FC236}">
                <a16:creationId xmlns:a16="http://schemas.microsoft.com/office/drawing/2014/main" id="{0F6D717C-C3A4-4884-B059-962B2F6A2412}"/>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47" name="Right Triangle 646">
            <a:extLst>
              <a:ext uri="{FF2B5EF4-FFF2-40B4-BE49-F238E27FC236}">
                <a16:creationId xmlns:a16="http://schemas.microsoft.com/office/drawing/2014/main" id="{29ED4F58-E0F8-45D3-92C8-DE4BFA539A27}"/>
              </a:ext>
            </a:extLst>
          </p:cNvPr>
          <p:cNvSpPr/>
          <p:nvPr/>
        </p:nvSpPr>
        <p:spPr bwMode="gray">
          <a:xfrm>
            <a:off x="4847463" y="1906999"/>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48" name="Right Triangle 647">
            <a:extLst>
              <a:ext uri="{FF2B5EF4-FFF2-40B4-BE49-F238E27FC236}">
                <a16:creationId xmlns:a16="http://schemas.microsoft.com/office/drawing/2014/main" id="{EF0EF565-B25C-4643-8A60-5DC726700987}"/>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49" name="Right Triangle 648">
            <a:extLst>
              <a:ext uri="{FF2B5EF4-FFF2-40B4-BE49-F238E27FC236}">
                <a16:creationId xmlns:a16="http://schemas.microsoft.com/office/drawing/2014/main" id="{59E2DBCC-6CB4-49B1-B2E1-46BB3BAD1FC8}"/>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50" name="Right Triangle 649">
            <a:extLst>
              <a:ext uri="{FF2B5EF4-FFF2-40B4-BE49-F238E27FC236}">
                <a16:creationId xmlns:a16="http://schemas.microsoft.com/office/drawing/2014/main" id="{E1AEC6AA-86AB-461B-974D-E4D852A68BF9}"/>
              </a:ext>
            </a:extLst>
          </p:cNvPr>
          <p:cNvSpPr/>
          <p:nvPr/>
        </p:nvSpPr>
        <p:spPr bwMode="gray">
          <a:xfrm rot="10800000">
            <a:off x="4847464" y="-2220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52" name="Right Triangle 651">
            <a:extLst>
              <a:ext uri="{FF2B5EF4-FFF2-40B4-BE49-F238E27FC236}">
                <a16:creationId xmlns:a16="http://schemas.microsoft.com/office/drawing/2014/main" id="{3FFE64C0-FEBD-4FC2-92D7-8B830CB41491}"/>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53" name="Right Triangle 652">
            <a:extLst>
              <a:ext uri="{FF2B5EF4-FFF2-40B4-BE49-F238E27FC236}">
                <a16:creationId xmlns:a16="http://schemas.microsoft.com/office/drawing/2014/main" id="{BA3ED428-0457-4134-98E9-2701F05B7D4D}"/>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54" name="Right Triangle 653">
            <a:extLst>
              <a:ext uri="{FF2B5EF4-FFF2-40B4-BE49-F238E27FC236}">
                <a16:creationId xmlns:a16="http://schemas.microsoft.com/office/drawing/2014/main" id="{E5A94D6A-F77C-40AE-B299-3AAAB1B39A88}"/>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55" name="Right Triangle 654">
            <a:extLst>
              <a:ext uri="{FF2B5EF4-FFF2-40B4-BE49-F238E27FC236}">
                <a16:creationId xmlns:a16="http://schemas.microsoft.com/office/drawing/2014/main" id="{7AE041BD-6F07-45D1-929E-03EE78ECDC36}"/>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56" name="Right Triangle 655">
            <a:extLst>
              <a:ext uri="{FF2B5EF4-FFF2-40B4-BE49-F238E27FC236}">
                <a16:creationId xmlns:a16="http://schemas.microsoft.com/office/drawing/2014/main" id="{3E161EBE-EC1C-4907-8136-1E8A9F813450}"/>
              </a:ext>
            </a:extLst>
          </p:cNvPr>
          <p:cNvSpPr/>
          <p:nvPr/>
        </p:nvSpPr>
        <p:spPr bwMode="gray">
          <a:xfrm flipH="1">
            <a:off x="5815875" y="2882358"/>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57" name="Right Triangle 656">
            <a:extLst>
              <a:ext uri="{FF2B5EF4-FFF2-40B4-BE49-F238E27FC236}">
                <a16:creationId xmlns:a16="http://schemas.microsoft.com/office/drawing/2014/main" id="{21E9AD26-26BD-43C4-9A92-63BEF2BC3C31}"/>
              </a:ext>
            </a:extLst>
          </p:cNvPr>
          <p:cNvSpPr/>
          <p:nvPr/>
        </p:nvSpPr>
        <p:spPr bwMode="gray">
          <a:xfrm rot="10800000" flipH="1">
            <a:off x="5815875"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58" name="Right Triangle 657">
            <a:extLst>
              <a:ext uri="{FF2B5EF4-FFF2-40B4-BE49-F238E27FC236}">
                <a16:creationId xmlns:a16="http://schemas.microsoft.com/office/drawing/2014/main" id="{BE7402AB-16E0-4435-AD9F-5FC8744C54EA}"/>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59" name="Right Triangle 658">
            <a:extLst>
              <a:ext uri="{FF2B5EF4-FFF2-40B4-BE49-F238E27FC236}">
                <a16:creationId xmlns:a16="http://schemas.microsoft.com/office/drawing/2014/main" id="{E0555B24-989B-442B-AE5F-75CD46CF5F01}"/>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60" name="Right Triangle 659">
            <a:extLst>
              <a:ext uri="{FF2B5EF4-FFF2-40B4-BE49-F238E27FC236}">
                <a16:creationId xmlns:a16="http://schemas.microsoft.com/office/drawing/2014/main" id="{145F9134-A35E-478C-8716-3A569DA90807}"/>
              </a:ext>
            </a:extLst>
          </p:cNvPr>
          <p:cNvSpPr/>
          <p:nvPr/>
        </p:nvSpPr>
        <p:spPr bwMode="gray">
          <a:xfrm rot="10800000" flipH="1">
            <a:off x="5815876"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61" name="Right Triangle 660">
            <a:extLst>
              <a:ext uri="{FF2B5EF4-FFF2-40B4-BE49-F238E27FC236}">
                <a16:creationId xmlns:a16="http://schemas.microsoft.com/office/drawing/2014/main" id="{A20D862C-EB68-4AA6-864F-4D8538E8FF6B}"/>
              </a:ext>
            </a:extLst>
          </p:cNvPr>
          <p:cNvSpPr/>
          <p:nvPr/>
        </p:nvSpPr>
        <p:spPr bwMode="gray">
          <a:xfrm flipH="1">
            <a:off x="5815875"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62" name="Right Triangle 661">
            <a:extLst>
              <a:ext uri="{FF2B5EF4-FFF2-40B4-BE49-F238E27FC236}">
                <a16:creationId xmlns:a16="http://schemas.microsoft.com/office/drawing/2014/main" id="{EB19E814-72CA-47E4-B527-7685D8128EF9}"/>
              </a:ext>
            </a:extLst>
          </p:cNvPr>
          <p:cNvSpPr/>
          <p:nvPr/>
        </p:nvSpPr>
        <p:spPr bwMode="gray">
          <a:xfrm rot="10800000" flipH="1">
            <a:off x="5815875" y="-2220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66" name="Right Triangle 465">
            <a:extLst>
              <a:ext uri="{FF2B5EF4-FFF2-40B4-BE49-F238E27FC236}">
                <a16:creationId xmlns:a16="http://schemas.microsoft.com/office/drawing/2014/main" id="{9D036190-EC9A-4840-852D-0BC2A23BEA38}"/>
              </a:ext>
            </a:extLst>
          </p:cNvPr>
          <p:cNvSpPr/>
          <p:nvPr/>
        </p:nvSpPr>
        <p:spPr bwMode="gray">
          <a:xfrm>
            <a:off x="6787454" y="5795356"/>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67" name="Right Triangle 466">
            <a:extLst>
              <a:ext uri="{FF2B5EF4-FFF2-40B4-BE49-F238E27FC236}">
                <a16:creationId xmlns:a16="http://schemas.microsoft.com/office/drawing/2014/main" id="{C17CDE12-8EE2-4013-8ED1-101BB4623B1D}"/>
              </a:ext>
            </a:extLst>
          </p:cNvPr>
          <p:cNvSpPr/>
          <p:nvPr/>
        </p:nvSpPr>
        <p:spPr bwMode="gray">
          <a:xfrm rot="10800000">
            <a:off x="6787454" y="5795356"/>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68" name="Right Triangle 467">
            <a:extLst>
              <a:ext uri="{FF2B5EF4-FFF2-40B4-BE49-F238E27FC236}">
                <a16:creationId xmlns:a16="http://schemas.microsoft.com/office/drawing/2014/main" id="{5A27562C-3468-4E72-B14F-2E407B9845E9}"/>
              </a:ext>
            </a:extLst>
          </p:cNvPr>
          <p:cNvSpPr/>
          <p:nvPr/>
        </p:nvSpPr>
        <p:spPr bwMode="gray">
          <a:xfrm flipV="1">
            <a:off x="678745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69" name="Right Triangle 468">
            <a:extLst>
              <a:ext uri="{FF2B5EF4-FFF2-40B4-BE49-F238E27FC236}">
                <a16:creationId xmlns:a16="http://schemas.microsoft.com/office/drawing/2014/main" id="{9686A891-3AED-4911-B7B9-B9617BDE0702}"/>
              </a:ext>
            </a:extLst>
          </p:cNvPr>
          <p:cNvSpPr/>
          <p:nvPr/>
        </p:nvSpPr>
        <p:spPr bwMode="gray">
          <a:xfrm>
            <a:off x="6787454"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70" name="Right Triangle 469">
            <a:extLst>
              <a:ext uri="{FF2B5EF4-FFF2-40B4-BE49-F238E27FC236}">
                <a16:creationId xmlns:a16="http://schemas.microsoft.com/office/drawing/2014/main" id="{DE40A533-1471-49E8-8B6B-A959B2DDA663}"/>
              </a:ext>
            </a:extLst>
          </p:cNvPr>
          <p:cNvSpPr/>
          <p:nvPr/>
        </p:nvSpPr>
        <p:spPr bwMode="gray">
          <a:xfrm rot="10800000">
            <a:off x="6787454"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71" name="Right Triangle 470">
            <a:extLst>
              <a:ext uri="{FF2B5EF4-FFF2-40B4-BE49-F238E27FC236}">
                <a16:creationId xmlns:a16="http://schemas.microsoft.com/office/drawing/2014/main" id="{DB32AA39-EB38-4306-9195-841B647BAD5C}"/>
              </a:ext>
            </a:extLst>
          </p:cNvPr>
          <p:cNvSpPr/>
          <p:nvPr/>
        </p:nvSpPr>
        <p:spPr bwMode="gray">
          <a:xfrm>
            <a:off x="6787454" y="2882358"/>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72" name="Right Triangle 471">
            <a:extLst>
              <a:ext uri="{FF2B5EF4-FFF2-40B4-BE49-F238E27FC236}">
                <a16:creationId xmlns:a16="http://schemas.microsoft.com/office/drawing/2014/main" id="{CA409C7F-AA0D-4E1C-B891-C436EE6C1C30}"/>
              </a:ext>
            </a:extLst>
          </p:cNvPr>
          <p:cNvSpPr/>
          <p:nvPr/>
        </p:nvSpPr>
        <p:spPr bwMode="gray">
          <a:xfrm flipV="1">
            <a:off x="6787454"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73" name="Right Triangle 472">
            <a:extLst>
              <a:ext uri="{FF2B5EF4-FFF2-40B4-BE49-F238E27FC236}">
                <a16:creationId xmlns:a16="http://schemas.microsoft.com/office/drawing/2014/main" id="{FB146815-B2F1-46AB-87F7-711A9254586A}"/>
              </a:ext>
            </a:extLst>
          </p:cNvPr>
          <p:cNvSpPr/>
          <p:nvPr/>
        </p:nvSpPr>
        <p:spPr bwMode="gray">
          <a:xfrm>
            <a:off x="6787454"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74" name="Right Triangle 473">
            <a:extLst>
              <a:ext uri="{FF2B5EF4-FFF2-40B4-BE49-F238E27FC236}">
                <a16:creationId xmlns:a16="http://schemas.microsoft.com/office/drawing/2014/main" id="{D31C6409-E63A-4DD4-96F5-56CFCE038A2A}"/>
              </a:ext>
            </a:extLst>
          </p:cNvPr>
          <p:cNvSpPr/>
          <p:nvPr/>
        </p:nvSpPr>
        <p:spPr bwMode="gray">
          <a:xfrm rot="10800000">
            <a:off x="6787455"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75" name="Right Triangle 474">
            <a:extLst>
              <a:ext uri="{FF2B5EF4-FFF2-40B4-BE49-F238E27FC236}">
                <a16:creationId xmlns:a16="http://schemas.microsoft.com/office/drawing/2014/main" id="{FDF7B0C4-6C78-48FA-A7AE-C266ED8F4F63}"/>
              </a:ext>
            </a:extLst>
          </p:cNvPr>
          <p:cNvSpPr/>
          <p:nvPr/>
        </p:nvSpPr>
        <p:spPr bwMode="gray">
          <a:xfrm>
            <a:off x="6787454"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76" name="Right Triangle 475">
            <a:extLst>
              <a:ext uri="{FF2B5EF4-FFF2-40B4-BE49-F238E27FC236}">
                <a16:creationId xmlns:a16="http://schemas.microsoft.com/office/drawing/2014/main" id="{B65282C9-A8EC-4391-A520-F8D6DFCB6FAD}"/>
              </a:ext>
            </a:extLst>
          </p:cNvPr>
          <p:cNvSpPr/>
          <p:nvPr/>
        </p:nvSpPr>
        <p:spPr bwMode="gray">
          <a:xfrm rot="10800000">
            <a:off x="6787454" y="-22209"/>
            <a:ext cx="971456" cy="971203"/>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78" name="Right Triangle 477">
            <a:extLst>
              <a:ext uri="{FF2B5EF4-FFF2-40B4-BE49-F238E27FC236}">
                <a16:creationId xmlns:a16="http://schemas.microsoft.com/office/drawing/2014/main" id="{D18ED821-4CC1-48D7-9D13-F74299966B2F}"/>
              </a:ext>
            </a:extLst>
          </p:cNvPr>
          <p:cNvSpPr/>
          <p:nvPr/>
        </p:nvSpPr>
        <p:spPr bwMode="gray">
          <a:xfrm flipH="1">
            <a:off x="7758910"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79" name="Right Triangle 478">
            <a:extLst>
              <a:ext uri="{FF2B5EF4-FFF2-40B4-BE49-F238E27FC236}">
                <a16:creationId xmlns:a16="http://schemas.microsoft.com/office/drawing/2014/main" id="{6F5AC38F-5EC9-465D-B0C7-2267CA284F61}"/>
              </a:ext>
            </a:extLst>
          </p:cNvPr>
          <p:cNvSpPr/>
          <p:nvPr/>
        </p:nvSpPr>
        <p:spPr bwMode="gray">
          <a:xfrm flipH="1" flipV="1">
            <a:off x="7758910"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80" name="Right Triangle 479">
            <a:extLst>
              <a:ext uri="{FF2B5EF4-FFF2-40B4-BE49-F238E27FC236}">
                <a16:creationId xmlns:a16="http://schemas.microsoft.com/office/drawing/2014/main" id="{5E1430A1-84F0-4F77-99F3-ECA368425298}"/>
              </a:ext>
            </a:extLst>
          </p:cNvPr>
          <p:cNvSpPr/>
          <p:nvPr/>
        </p:nvSpPr>
        <p:spPr bwMode="gray">
          <a:xfrm rot="10800000" flipH="1" flipV="1">
            <a:off x="775891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81" name="Right Triangle 480">
            <a:extLst>
              <a:ext uri="{FF2B5EF4-FFF2-40B4-BE49-F238E27FC236}">
                <a16:creationId xmlns:a16="http://schemas.microsoft.com/office/drawing/2014/main" id="{5E5019BA-9FCC-4C2F-8754-6196BD95997F}"/>
              </a:ext>
            </a:extLst>
          </p:cNvPr>
          <p:cNvSpPr/>
          <p:nvPr/>
        </p:nvSpPr>
        <p:spPr bwMode="gray">
          <a:xfrm flipH="1">
            <a:off x="7758910"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82" name="Right Triangle 481">
            <a:extLst>
              <a:ext uri="{FF2B5EF4-FFF2-40B4-BE49-F238E27FC236}">
                <a16:creationId xmlns:a16="http://schemas.microsoft.com/office/drawing/2014/main" id="{C3F5F68C-A0C5-4E20-AE37-C80BCCB2FEC3}"/>
              </a:ext>
            </a:extLst>
          </p:cNvPr>
          <p:cNvSpPr/>
          <p:nvPr/>
        </p:nvSpPr>
        <p:spPr bwMode="gray">
          <a:xfrm flipH="1">
            <a:off x="7758910" y="288235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83" name="Right Triangle 482">
            <a:extLst>
              <a:ext uri="{FF2B5EF4-FFF2-40B4-BE49-F238E27FC236}">
                <a16:creationId xmlns:a16="http://schemas.microsoft.com/office/drawing/2014/main" id="{A493FDDB-C1AD-417F-8CFF-3000FB6BC37E}"/>
              </a:ext>
            </a:extLst>
          </p:cNvPr>
          <p:cNvSpPr/>
          <p:nvPr/>
        </p:nvSpPr>
        <p:spPr bwMode="gray">
          <a:xfrm rot="10800000" flipH="1">
            <a:off x="775891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84" name="Right Triangle 483">
            <a:extLst>
              <a:ext uri="{FF2B5EF4-FFF2-40B4-BE49-F238E27FC236}">
                <a16:creationId xmlns:a16="http://schemas.microsoft.com/office/drawing/2014/main" id="{AD32C4F5-7244-44EE-AC85-87542D44C7E3}"/>
              </a:ext>
            </a:extLst>
          </p:cNvPr>
          <p:cNvSpPr/>
          <p:nvPr/>
        </p:nvSpPr>
        <p:spPr bwMode="gray">
          <a:xfrm flipH="1" flipV="1">
            <a:off x="7758910" y="9416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85" name="Right Triangle 484">
            <a:extLst>
              <a:ext uri="{FF2B5EF4-FFF2-40B4-BE49-F238E27FC236}">
                <a16:creationId xmlns:a16="http://schemas.microsoft.com/office/drawing/2014/main" id="{62D211CD-72BE-4103-8828-3D09CAF071F3}"/>
              </a:ext>
            </a:extLst>
          </p:cNvPr>
          <p:cNvSpPr/>
          <p:nvPr/>
        </p:nvSpPr>
        <p:spPr bwMode="gray">
          <a:xfrm rot="10800000" flipH="1" flipV="1">
            <a:off x="7758910" y="94166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86" name="Right Triangle 485">
            <a:extLst>
              <a:ext uri="{FF2B5EF4-FFF2-40B4-BE49-F238E27FC236}">
                <a16:creationId xmlns:a16="http://schemas.microsoft.com/office/drawing/2014/main" id="{E1548013-0BBF-42F9-B6A6-F8A390F676CB}"/>
              </a:ext>
            </a:extLst>
          </p:cNvPr>
          <p:cNvSpPr/>
          <p:nvPr/>
        </p:nvSpPr>
        <p:spPr bwMode="gray">
          <a:xfrm flipH="1">
            <a:off x="7758910" y="191374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87" name="Right Triangle 486">
            <a:extLst>
              <a:ext uri="{FF2B5EF4-FFF2-40B4-BE49-F238E27FC236}">
                <a16:creationId xmlns:a16="http://schemas.microsoft.com/office/drawing/2014/main" id="{0CE4FFC6-CB2F-4F51-A0AE-DE64B5C975B2}"/>
              </a:ext>
            </a:extLst>
          </p:cNvPr>
          <p:cNvSpPr/>
          <p:nvPr/>
        </p:nvSpPr>
        <p:spPr bwMode="gray">
          <a:xfrm rot="10800000" flipH="1">
            <a:off x="7758911"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88" name="Right Triangle 487">
            <a:extLst>
              <a:ext uri="{FF2B5EF4-FFF2-40B4-BE49-F238E27FC236}">
                <a16:creationId xmlns:a16="http://schemas.microsoft.com/office/drawing/2014/main" id="{369D0442-7DEB-4488-8042-B8E7E70FFA5D}"/>
              </a:ext>
            </a:extLst>
          </p:cNvPr>
          <p:cNvSpPr/>
          <p:nvPr/>
        </p:nvSpPr>
        <p:spPr bwMode="gray">
          <a:xfrm flipH="1">
            <a:off x="7758910" y="-27163"/>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89" name="Right Triangle 488">
            <a:extLst>
              <a:ext uri="{FF2B5EF4-FFF2-40B4-BE49-F238E27FC236}">
                <a16:creationId xmlns:a16="http://schemas.microsoft.com/office/drawing/2014/main" id="{4943D2F9-551F-4E96-ACE3-96173DC11611}"/>
              </a:ext>
            </a:extLst>
          </p:cNvPr>
          <p:cNvSpPr/>
          <p:nvPr/>
        </p:nvSpPr>
        <p:spPr bwMode="gray">
          <a:xfrm rot="10800000" flipH="1">
            <a:off x="7758910"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91" name="Right Triangle 490">
            <a:extLst>
              <a:ext uri="{FF2B5EF4-FFF2-40B4-BE49-F238E27FC236}">
                <a16:creationId xmlns:a16="http://schemas.microsoft.com/office/drawing/2014/main" id="{D1EEA76D-EF09-4732-9152-3A8CEE5FD779}"/>
              </a:ext>
            </a:extLst>
          </p:cNvPr>
          <p:cNvSpPr/>
          <p:nvPr/>
        </p:nvSpPr>
        <p:spPr bwMode="gray">
          <a:xfrm>
            <a:off x="8730365" y="5795356"/>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92" name="Right Triangle 491">
            <a:extLst>
              <a:ext uri="{FF2B5EF4-FFF2-40B4-BE49-F238E27FC236}">
                <a16:creationId xmlns:a16="http://schemas.microsoft.com/office/drawing/2014/main" id="{03BADBBF-37CE-45DC-87B7-4B075CDFB0A0}"/>
              </a:ext>
            </a:extLst>
          </p:cNvPr>
          <p:cNvSpPr/>
          <p:nvPr/>
        </p:nvSpPr>
        <p:spPr bwMode="gray">
          <a:xfrm rot="10800000">
            <a:off x="8730365"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93" name="Right Triangle 492">
            <a:extLst>
              <a:ext uri="{FF2B5EF4-FFF2-40B4-BE49-F238E27FC236}">
                <a16:creationId xmlns:a16="http://schemas.microsoft.com/office/drawing/2014/main" id="{0CE4B2D2-CC16-4CDC-B260-C513C351588E}"/>
              </a:ext>
            </a:extLst>
          </p:cNvPr>
          <p:cNvSpPr/>
          <p:nvPr/>
        </p:nvSpPr>
        <p:spPr bwMode="gray">
          <a:xfrm flipV="1">
            <a:off x="8730365" y="385099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94" name="Right Triangle 493">
            <a:extLst>
              <a:ext uri="{FF2B5EF4-FFF2-40B4-BE49-F238E27FC236}">
                <a16:creationId xmlns:a16="http://schemas.microsoft.com/office/drawing/2014/main" id="{F196A658-B530-40AA-9B08-7330371C1F67}"/>
              </a:ext>
            </a:extLst>
          </p:cNvPr>
          <p:cNvSpPr/>
          <p:nvPr/>
        </p:nvSpPr>
        <p:spPr bwMode="gray">
          <a:xfrm>
            <a:off x="873036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95" name="Right Triangle 494">
            <a:extLst>
              <a:ext uri="{FF2B5EF4-FFF2-40B4-BE49-F238E27FC236}">
                <a16:creationId xmlns:a16="http://schemas.microsoft.com/office/drawing/2014/main" id="{8D0A37C8-3C4D-4FF8-A4DE-36AA95A7BBC2}"/>
              </a:ext>
            </a:extLst>
          </p:cNvPr>
          <p:cNvSpPr/>
          <p:nvPr/>
        </p:nvSpPr>
        <p:spPr bwMode="gray">
          <a:xfrm rot="10800000">
            <a:off x="8730366"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96" name="Right Triangle 495">
            <a:extLst>
              <a:ext uri="{FF2B5EF4-FFF2-40B4-BE49-F238E27FC236}">
                <a16:creationId xmlns:a16="http://schemas.microsoft.com/office/drawing/2014/main" id="{AFBC321F-0A27-4928-875E-0038CD529FEF}"/>
              </a:ext>
            </a:extLst>
          </p:cNvPr>
          <p:cNvSpPr/>
          <p:nvPr/>
        </p:nvSpPr>
        <p:spPr bwMode="gray">
          <a:xfrm>
            <a:off x="8730365"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97" name="Right Triangle 496">
            <a:extLst>
              <a:ext uri="{FF2B5EF4-FFF2-40B4-BE49-F238E27FC236}">
                <a16:creationId xmlns:a16="http://schemas.microsoft.com/office/drawing/2014/main" id="{98D2FA77-B3F2-44F0-8395-8DEA89579ADE}"/>
              </a:ext>
            </a:extLst>
          </p:cNvPr>
          <p:cNvSpPr/>
          <p:nvPr/>
        </p:nvSpPr>
        <p:spPr bwMode="gray">
          <a:xfrm rot="10800000">
            <a:off x="8730365" y="2882358"/>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98" name="Right Triangle 497">
            <a:extLst>
              <a:ext uri="{FF2B5EF4-FFF2-40B4-BE49-F238E27FC236}">
                <a16:creationId xmlns:a16="http://schemas.microsoft.com/office/drawing/2014/main" id="{A90026DE-8D5D-4E90-A62B-0601F0AA8C54}"/>
              </a:ext>
            </a:extLst>
          </p:cNvPr>
          <p:cNvSpPr/>
          <p:nvPr/>
        </p:nvSpPr>
        <p:spPr bwMode="gray">
          <a:xfrm flipV="1">
            <a:off x="8730365"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499" name="Right Triangle 498">
            <a:extLst>
              <a:ext uri="{FF2B5EF4-FFF2-40B4-BE49-F238E27FC236}">
                <a16:creationId xmlns:a16="http://schemas.microsoft.com/office/drawing/2014/main" id="{0D52872E-7204-45F1-98F0-B0B7099B7A8C}"/>
              </a:ext>
            </a:extLst>
          </p:cNvPr>
          <p:cNvSpPr/>
          <p:nvPr/>
        </p:nvSpPr>
        <p:spPr bwMode="gray">
          <a:xfrm rot="10800000">
            <a:off x="8730365"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00" name="Right Triangle 499">
            <a:extLst>
              <a:ext uri="{FF2B5EF4-FFF2-40B4-BE49-F238E27FC236}">
                <a16:creationId xmlns:a16="http://schemas.microsoft.com/office/drawing/2014/main" id="{3337BD41-983C-432C-A5F0-68EC85129B53}"/>
              </a:ext>
            </a:extLst>
          </p:cNvPr>
          <p:cNvSpPr/>
          <p:nvPr/>
        </p:nvSpPr>
        <p:spPr bwMode="gray">
          <a:xfrm>
            <a:off x="8730365" y="-271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01" name="Right Triangle 500">
            <a:extLst>
              <a:ext uri="{FF2B5EF4-FFF2-40B4-BE49-F238E27FC236}">
                <a16:creationId xmlns:a16="http://schemas.microsoft.com/office/drawing/2014/main" id="{B32B1C8E-E88D-484F-A139-FDC87FA181EB}"/>
              </a:ext>
            </a:extLst>
          </p:cNvPr>
          <p:cNvSpPr/>
          <p:nvPr/>
        </p:nvSpPr>
        <p:spPr bwMode="gray">
          <a:xfrm rot="10800000">
            <a:off x="8730365" y="-22209"/>
            <a:ext cx="971456" cy="971203"/>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03" name="Right Triangle 502">
            <a:extLst>
              <a:ext uri="{FF2B5EF4-FFF2-40B4-BE49-F238E27FC236}">
                <a16:creationId xmlns:a16="http://schemas.microsoft.com/office/drawing/2014/main" id="{85233584-A686-4DE8-A0A9-5D98438510E4}"/>
              </a:ext>
            </a:extLst>
          </p:cNvPr>
          <p:cNvSpPr/>
          <p:nvPr/>
        </p:nvSpPr>
        <p:spPr bwMode="gray">
          <a:xfrm flipH="1">
            <a:off x="9701823"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04" name="Right Triangle 503">
            <a:extLst>
              <a:ext uri="{FF2B5EF4-FFF2-40B4-BE49-F238E27FC236}">
                <a16:creationId xmlns:a16="http://schemas.microsoft.com/office/drawing/2014/main" id="{718AEFD1-A4DB-47BD-8051-F4227844127D}"/>
              </a:ext>
            </a:extLst>
          </p:cNvPr>
          <p:cNvSpPr/>
          <p:nvPr/>
        </p:nvSpPr>
        <p:spPr bwMode="gray">
          <a:xfrm rot="10800000" flipH="1">
            <a:off x="9701824" y="5795356"/>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05" name="Right Triangle 504">
            <a:extLst>
              <a:ext uri="{FF2B5EF4-FFF2-40B4-BE49-F238E27FC236}">
                <a16:creationId xmlns:a16="http://schemas.microsoft.com/office/drawing/2014/main" id="{8C5AECE4-3490-4893-BE9E-D7EA3A1631F1}"/>
              </a:ext>
            </a:extLst>
          </p:cNvPr>
          <p:cNvSpPr/>
          <p:nvPr/>
        </p:nvSpPr>
        <p:spPr bwMode="gray">
          <a:xfrm flipH="1" flipV="1">
            <a:off x="9701823"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06" name="Right Triangle 505">
            <a:extLst>
              <a:ext uri="{FF2B5EF4-FFF2-40B4-BE49-F238E27FC236}">
                <a16:creationId xmlns:a16="http://schemas.microsoft.com/office/drawing/2014/main" id="{3977C785-5133-4646-8D8C-5F83AE5365BD}"/>
              </a:ext>
            </a:extLst>
          </p:cNvPr>
          <p:cNvSpPr/>
          <p:nvPr/>
        </p:nvSpPr>
        <p:spPr bwMode="gray">
          <a:xfrm rot="10800000" flipH="1" flipV="1">
            <a:off x="9701824" y="3850990"/>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07" name="Right Triangle 506">
            <a:extLst>
              <a:ext uri="{FF2B5EF4-FFF2-40B4-BE49-F238E27FC236}">
                <a16:creationId xmlns:a16="http://schemas.microsoft.com/office/drawing/2014/main" id="{D085CF7B-38E7-4DC1-B92D-AE58F6E90A44}"/>
              </a:ext>
            </a:extLst>
          </p:cNvPr>
          <p:cNvSpPr/>
          <p:nvPr/>
        </p:nvSpPr>
        <p:spPr bwMode="gray">
          <a:xfrm flipH="1">
            <a:off x="9701823" y="4823070"/>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08" name="Right Triangle 507">
            <a:extLst>
              <a:ext uri="{FF2B5EF4-FFF2-40B4-BE49-F238E27FC236}">
                <a16:creationId xmlns:a16="http://schemas.microsoft.com/office/drawing/2014/main" id="{E16F5105-C3A3-4C9B-B19D-C0F42159BC22}"/>
              </a:ext>
            </a:extLst>
          </p:cNvPr>
          <p:cNvSpPr/>
          <p:nvPr/>
        </p:nvSpPr>
        <p:spPr bwMode="gray">
          <a:xfrm rot="10800000" flipH="1">
            <a:off x="9701823"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09" name="Right Triangle 508">
            <a:extLst>
              <a:ext uri="{FF2B5EF4-FFF2-40B4-BE49-F238E27FC236}">
                <a16:creationId xmlns:a16="http://schemas.microsoft.com/office/drawing/2014/main" id="{7D3BEC77-902F-470C-A6BB-511DE99DC7B9}"/>
              </a:ext>
            </a:extLst>
          </p:cNvPr>
          <p:cNvSpPr/>
          <p:nvPr/>
        </p:nvSpPr>
        <p:spPr bwMode="gray">
          <a:xfrm flipH="1" flipV="1">
            <a:off x="9701823" y="941663"/>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10" name="Right Triangle 509">
            <a:extLst>
              <a:ext uri="{FF2B5EF4-FFF2-40B4-BE49-F238E27FC236}">
                <a16:creationId xmlns:a16="http://schemas.microsoft.com/office/drawing/2014/main" id="{10556604-5E02-42B8-AAAE-2F74EE41B568}"/>
              </a:ext>
            </a:extLst>
          </p:cNvPr>
          <p:cNvSpPr/>
          <p:nvPr/>
        </p:nvSpPr>
        <p:spPr bwMode="gray">
          <a:xfrm rot="10800000" flipH="1" flipV="1">
            <a:off x="9701823"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11" name="Right Triangle 510">
            <a:extLst>
              <a:ext uri="{FF2B5EF4-FFF2-40B4-BE49-F238E27FC236}">
                <a16:creationId xmlns:a16="http://schemas.microsoft.com/office/drawing/2014/main" id="{51C49778-A679-45B6-AEF1-4197C4A6298B}"/>
              </a:ext>
            </a:extLst>
          </p:cNvPr>
          <p:cNvSpPr/>
          <p:nvPr/>
        </p:nvSpPr>
        <p:spPr bwMode="gray">
          <a:xfrm flipH="1">
            <a:off x="9701823" y="1913744"/>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12" name="Right Triangle 511">
            <a:extLst>
              <a:ext uri="{FF2B5EF4-FFF2-40B4-BE49-F238E27FC236}">
                <a16:creationId xmlns:a16="http://schemas.microsoft.com/office/drawing/2014/main" id="{E3465415-18F7-41F4-A4FB-EC38C5651A27}"/>
              </a:ext>
            </a:extLst>
          </p:cNvPr>
          <p:cNvSpPr/>
          <p:nvPr/>
        </p:nvSpPr>
        <p:spPr bwMode="gray">
          <a:xfrm rot="10800000" flipH="1">
            <a:off x="9701823" y="1913744"/>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13" name="Right Triangle 512">
            <a:extLst>
              <a:ext uri="{FF2B5EF4-FFF2-40B4-BE49-F238E27FC236}">
                <a16:creationId xmlns:a16="http://schemas.microsoft.com/office/drawing/2014/main" id="{EB4244E3-9048-429D-92A5-2A742CD6FB00}"/>
              </a:ext>
            </a:extLst>
          </p:cNvPr>
          <p:cNvSpPr/>
          <p:nvPr/>
        </p:nvSpPr>
        <p:spPr bwMode="gray">
          <a:xfrm flipH="1">
            <a:off x="9701823" y="-27163"/>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14" name="Right Triangle 513">
            <a:extLst>
              <a:ext uri="{FF2B5EF4-FFF2-40B4-BE49-F238E27FC236}">
                <a16:creationId xmlns:a16="http://schemas.microsoft.com/office/drawing/2014/main" id="{64B212AA-0CC4-4ED4-897F-0B36BD05C02B}"/>
              </a:ext>
            </a:extLst>
          </p:cNvPr>
          <p:cNvSpPr/>
          <p:nvPr/>
        </p:nvSpPr>
        <p:spPr bwMode="gray">
          <a:xfrm rot="10800000" flipH="1">
            <a:off x="9701823"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22" name="Freeform: Shape 721">
            <a:extLst>
              <a:ext uri="{FF2B5EF4-FFF2-40B4-BE49-F238E27FC236}">
                <a16:creationId xmlns:a16="http://schemas.microsoft.com/office/drawing/2014/main" id="{4198A3AE-B4AF-4107-AF2C-FFF36D289601}"/>
              </a:ext>
            </a:extLst>
          </p:cNvPr>
          <p:cNvSpPr/>
          <p:nvPr/>
        </p:nvSpPr>
        <p:spPr bwMode="gray">
          <a:xfrm flipH="1">
            <a:off x="11645638" y="942852"/>
            <a:ext cx="2378" cy="1188"/>
          </a:xfrm>
          <a:custGeom>
            <a:avLst/>
            <a:gdLst>
              <a:gd name="connsiteX0" fmla="*/ 1188 w 2377"/>
              <a:gd name="connsiteY0" fmla="*/ 0 h 1188"/>
              <a:gd name="connsiteX1" fmla="*/ 0 w 2377"/>
              <a:gd name="connsiteY1" fmla="*/ 1188 h 1188"/>
              <a:gd name="connsiteX2" fmla="*/ 2377 w 2377"/>
              <a:gd name="connsiteY2" fmla="*/ 1188 h 1188"/>
              <a:gd name="connsiteX3" fmla="*/ 1188 w 2377"/>
              <a:gd name="connsiteY3" fmla="*/ 0 h 1188"/>
            </a:gdLst>
            <a:ahLst/>
            <a:cxnLst>
              <a:cxn ang="0">
                <a:pos x="connsiteX0" y="connsiteY0"/>
              </a:cxn>
              <a:cxn ang="0">
                <a:pos x="connsiteX1" y="connsiteY1"/>
              </a:cxn>
              <a:cxn ang="0">
                <a:pos x="connsiteX2" y="connsiteY2"/>
              </a:cxn>
              <a:cxn ang="0">
                <a:pos x="connsiteX3" y="connsiteY3"/>
              </a:cxn>
            </a:cxnLst>
            <a:rect l="l" t="t" r="r" b="b"/>
            <a:pathLst>
              <a:path w="2377" h="1188">
                <a:moveTo>
                  <a:pt x="1188" y="0"/>
                </a:moveTo>
                <a:lnTo>
                  <a:pt x="0" y="1188"/>
                </a:lnTo>
                <a:lnTo>
                  <a:pt x="2377" y="1188"/>
                </a:lnTo>
                <a:lnTo>
                  <a:pt x="118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13" name="Freeform: Shape 712">
            <a:extLst>
              <a:ext uri="{FF2B5EF4-FFF2-40B4-BE49-F238E27FC236}">
                <a16:creationId xmlns:a16="http://schemas.microsoft.com/office/drawing/2014/main" id="{716868FE-718E-49A7-B810-29C70CC03FED}"/>
              </a:ext>
            </a:extLst>
          </p:cNvPr>
          <p:cNvSpPr/>
          <p:nvPr/>
        </p:nvSpPr>
        <p:spPr bwMode="gray">
          <a:xfrm flipH="1">
            <a:off x="11648016" y="944041"/>
            <a:ext cx="550336" cy="550193"/>
          </a:xfrm>
          <a:custGeom>
            <a:avLst/>
            <a:gdLst>
              <a:gd name="connsiteX0" fmla="*/ 550193 w 550193"/>
              <a:gd name="connsiteY0" fmla="*/ 0 h 550193"/>
              <a:gd name="connsiteX1" fmla="*/ 0 w 550193"/>
              <a:gd name="connsiteY1" fmla="*/ 0 h 550193"/>
              <a:gd name="connsiteX2" fmla="*/ 0 w 550193"/>
              <a:gd name="connsiteY2" fmla="*/ 550193 h 550193"/>
              <a:gd name="connsiteX3" fmla="*/ 550193 w 550193"/>
              <a:gd name="connsiteY3" fmla="*/ 0 h 550193"/>
            </a:gdLst>
            <a:ahLst/>
            <a:cxnLst>
              <a:cxn ang="0">
                <a:pos x="connsiteX0" y="connsiteY0"/>
              </a:cxn>
              <a:cxn ang="0">
                <a:pos x="connsiteX1" y="connsiteY1"/>
              </a:cxn>
              <a:cxn ang="0">
                <a:pos x="connsiteX2" y="connsiteY2"/>
              </a:cxn>
              <a:cxn ang="0">
                <a:pos x="connsiteX3" y="connsiteY3"/>
              </a:cxn>
            </a:cxnLst>
            <a:rect l="l" t="t" r="r" b="b"/>
            <a:pathLst>
              <a:path w="550193" h="550193">
                <a:moveTo>
                  <a:pt x="550193" y="0"/>
                </a:moveTo>
                <a:lnTo>
                  <a:pt x="0" y="0"/>
                </a:lnTo>
                <a:lnTo>
                  <a:pt x="0" y="550193"/>
                </a:lnTo>
                <a:lnTo>
                  <a:pt x="550193"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63" name="Freeform: Shape 662">
            <a:extLst>
              <a:ext uri="{FF2B5EF4-FFF2-40B4-BE49-F238E27FC236}">
                <a16:creationId xmlns:a16="http://schemas.microsoft.com/office/drawing/2014/main" id="{F9B80112-4219-4A1E-BFEE-722CE3FBED53}"/>
              </a:ext>
            </a:extLst>
          </p:cNvPr>
          <p:cNvSpPr/>
          <p:nvPr/>
        </p:nvSpPr>
        <p:spPr bwMode="gray">
          <a:xfrm flipH="1">
            <a:off x="11645639" y="3852274"/>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51" name="Freeform: Shape 650">
            <a:extLst>
              <a:ext uri="{FF2B5EF4-FFF2-40B4-BE49-F238E27FC236}">
                <a16:creationId xmlns:a16="http://schemas.microsoft.com/office/drawing/2014/main" id="{5B2FB309-968E-427E-B41F-D2F8E9A0A206}"/>
              </a:ext>
            </a:extLst>
          </p:cNvPr>
          <p:cNvSpPr/>
          <p:nvPr/>
        </p:nvSpPr>
        <p:spPr bwMode="gray">
          <a:xfrm flipH="1">
            <a:off x="11648211" y="3853560"/>
            <a:ext cx="550141" cy="549998"/>
          </a:xfrm>
          <a:custGeom>
            <a:avLst/>
            <a:gdLst>
              <a:gd name="connsiteX0" fmla="*/ 549998 w 549998"/>
              <a:gd name="connsiteY0" fmla="*/ 0 h 549998"/>
              <a:gd name="connsiteX1" fmla="*/ 0 w 549998"/>
              <a:gd name="connsiteY1" fmla="*/ 0 h 549998"/>
              <a:gd name="connsiteX2" fmla="*/ 0 w 549998"/>
              <a:gd name="connsiteY2" fmla="*/ 549998 h 549998"/>
              <a:gd name="connsiteX3" fmla="*/ 549998 w 549998"/>
              <a:gd name="connsiteY3" fmla="*/ 0 h 549998"/>
            </a:gdLst>
            <a:ahLst/>
            <a:cxnLst>
              <a:cxn ang="0">
                <a:pos x="connsiteX0" y="connsiteY0"/>
              </a:cxn>
              <a:cxn ang="0">
                <a:pos x="connsiteX1" y="connsiteY1"/>
              </a:cxn>
              <a:cxn ang="0">
                <a:pos x="connsiteX2" y="connsiteY2"/>
              </a:cxn>
              <a:cxn ang="0">
                <a:pos x="connsiteX3" y="connsiteY3"/>
              </a:cxn>
            </a:cxnLst>
            <a:rect l="l" t="t" r="r" b="b"/>
            <a:pathLst>
              <a:path w="549998" h="549998">
                <a:moveTo>
                  <a:pt x="549998" y="0"/>
                </a:moveTo>
                <a:lnTo>
                  <a:pt x="0" y="0"/>
                </a:lnTo>
                <a:lnTo>
                  <a:pt x="0" y="549998"/>
                </a:lnTo>
                <a:lnTo>
                  <a:pt x="549998"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01" name="Freeform: Shape 600">
            <a:extLst>
              <a:ext uri="{FF2B5EF4-FFF2-40B4-BE49-F238E27FC236}">
                <a16:creationId xmlns:a16="http://schemas.microsoft.com/office/drawing/2014/main" id="{8237A2FE-B049-43D0-A73A-EF754A18E06D}"/>
              </a:ext>
            </a:extLst>
          </p:cNvPr>
          <p:cNvSpPr/>
          <p:nvPr/>
        </p:nvSpPr>
        <p:spPr bwMode="gray">
          <a:xfrm flipH="1">
            <a:off x="11646827" y="391470"/>
            <a:ext cx="551525" cy="552570"/>
          </a:xfrm>
          <a:custGeom>
            <a:avLst/>
            <a:gdLst>
              <a:gd name="connsiteX0" fmla="*/ 0 w 551381"/>
              <a:gd name="connsiteY0" fmla="*/ 0 h 552570"/>
              <a:gd name="connsiteX1" fmla="*/ 0 w 551381"/>
              <a:gd name="connsiteY1" fmla="*/ 552570 h 552570"/>
              <a:gd name="connsiteX2" fmla="*/ 550193 w 551381"/>
              <a:gd name="connsiteY2" fmla="*/ 552570 h 552570"/>
              <a:gd name="connsiteX3" fmla="*/ 551381 w 551381"/>
              <a:gd name="connsiteY3" fmla="*/ 551382 h 552570"/>
              <a:gd name="connsiteX4" fmla="*/ 0 w 551381"/>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381" h="552570">
                <a:moveTo>
                  <a:pt x="0" y="0"/>
                </a:moveTo>
                <a:lnTo>
                  <a:pt x="0" y="552570"/>
                </a:lnTo>
                <a:lnTo>
                  <a:pt x="550193" y="552570"/>
                </a:lnTo>
                <a:lnTo>
                  <a:pt x="551381" y="551382"/>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89" name="Freeform: Shape 588">
            <a:extLst>
              <a:ext uri="{FF2B5EF4-FFF2-40B4-BE49-F238E27FC236}">
                <a16:creationId xmlns:a16="http://schemas.microsoft.com/office/drawing/2014/main" id="{58F9A3E8-2445-4760-A551-C57A3F8ECCB5}"/>
              </a:ext>
            </a:extLst>
          </p:cNvPr>
          <p:cNvSpPr/>
          <p:nvPr/>
        </p:nvSpPr>
        <p:spPr bwMode="gray">
          <a:xfrm flipH="1">
            <a:off x="11645638" y="941664"/>
            <a:ext cx="1189" cy="2377"/>
          </a:xfrm>
          <a:custGeom>
            <a:avLst/>
            <a:gdLst>
              <a:gd name="connsiteX0" fmla="*/ 1189 w 1189"/>
              <a:gd name="connsiteY0" fmla="*/ 0 h 2377"/>
              <a:gd name="connsiteX1" fmla="*/ 0 w 1189"/>
              <a:gd name="connsiteY1" fmla="*/ 1189 h 2377"/>
              <a:gd name="connsiteX2" fmla="*/ 1189 w 1189"/>
              <a:gd name="connsiteY2" fmla="*/ 2377 h 2377"/>
              <a:gd name="connsiteX3" fmla="*/ 1189 w 1189"/>
              <a:gd name="connsiteY3" fmla="*/ 0 h 2377"/>
            </a:gdLst>
            <a:ahLst/>
            <a:cxnLst>
              <a:cxn ang="0">
                <a:pos x="connsiteX0" y="connsiteY0"/>
              </a:cxn>
              <a:cxn ang="0">
                <a:pos x="connsiteX1" y="connsiteY1"/>
              </a:cxn>
              <a:cxn ang="0">
                <a:pos x="connsiteX2" y="connsiteY2"/>
              </a:cxn>
              <a:cxn ang="0">
                <a:pos x="connsiteX3" y="connsiteY3"/>
              </a:cxn>
            </a:cxnLst>
            <a:rect l="l" t="t" r="r" b="b"/>
            <a:pathLst>
              <a:path w="1189" h="2377">
                <a:moveTo>
                  <a:pt x="1189" y="0"/>
                </a:moveTo>
                <a:lnTo>
                  <a:pt x="0" y="1189"/>
                </a:lnTo>
                <a:lnTo>
                  <a:pt x="1189" y="2377"/>
                </a:lnTo>
                <a:lnTo>
                  <a:pt x="118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76" name="Freeform: Shape 575">
            <a:extLst>
              <a:ext uri="{FF2B5EF4-FFF2-40B4-BE49-F238E27FC236}">
                <a16:creationId xmlns:a16="http://schemas.microsoft.com/office/drawing/2014/main" id="{B1A19561-228C-49C5-9A36-376AFDEF6933}"/>
              </a:ext>
            </a:extLst>
          </p:cNvPr>
          <p:cNvSpPr/>
          <p:nvPr/>
        </p:nvSpPr>
        <p:spPr bwMode="gray">
          <a:xfrm flipH="1">
            <a:off x="11645638" y="944040"/>
            <a:ext cx="552714" cy="968826"/>
          </a:xfrm>
          <a:custGeom>
            <a:avLst/>
            <a:gdLst>
              <a:gd name="connsiteX0" fmla="*/ 552570 w 552570"/>
              <a:gd name="connsiteY0" fmla="*/ 0 h 968826"/>
              <a:gd name="connsiteX1" fmla="*/ 550193 w 552570"/>
              <a:gd name="connsiteY1" fmla="*/ 0 h 968826"/>
              <a:gd name="connsiteX2" fmla="*/ 0 w 552570"/>
              <a:gd name="connsiteY2" fmla="*/ 550193 h 968826"/>
              <a:gd name="connsiteX3" fmla="*/ 0 w 552570"/>
              <a:gd name="connsiteY3" fmla="*/ 968826 h 968826"/>
              <a:gd name="connsiteX4" fmla="*/ 552570 w 552570"/>
              <a:gd name="connsiteY4" fmla="*/ 968826 h 968826"/>
              <a:gd name="connsiteX5" fmla="*/ 552570 w 552570"/>
              <a:gd name="connsiteY5" fmla="*/ 0 h 968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68826">
                <a:moveTo>
                  <a:pt x="552570" y="0"/>
                </a:moveTo>
                <a:lnTo>
                  <a:pt x="550193" y="0"/>
                </a:lnTo>
                <a:lnTo>
                  <a:pt x="0" y="550193"/>
                </a:lnTo>
                <a:lnTo>
                  <a:pt x="0" y="968826"/>
                </a:lnTo>
                <a:lnTo>
                  <a:pt x="552570" y="968826"/>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64" name="Freeform: Shape 563">
            <a:extLst>
              <a:ext uri="{FF2B5EF4-FFF2-40B4-BE49-F238E27FC236}">
                <a16:creationId xmlns:a16="http://schemas.microsoft.com/office/drawing/2014/main" id="{6457F61D-ECFA-47EC-9078-D1AC74C3D650}"/>
              </a:ext>
            </a:extLst>
          </p:cNvPr>
          <p:cNvSpPr/>
          <p:nvPr/>
        </p:nvSpPr>
        <p:spPr bwMode="gray">
          <a:xfrm flipH="1">
            <a:off x="11645638" y="1913744"/>
            <a:ext cx="552714" cy="971203"/>
          </a:xfrm>
          <a:custGeom>
            <a:avLst/>
            <a:gdLst>
              <a:gd name="connsiteX0" fmla="*/ 552570 w 552570"/>
              <a:gd name="connsiteY0" fmla="*/ 0 h 971203"/>
              <a:gd name="connsiteX1" fmla="*/ 0 w 552570"/>
              <a:gd name="connsiteY1" fmla="*/ 0 h 971203"/>
              <a:gd name="connsiteX2" fmla="*/ 0 w 552570"/>
              <a:gd name="connsiteY2" fmla="*/ 418633 h 971203"/>
              <a:gd name="connsiteX3" fmla="*/ 0 w 552570"/>
              <a:gd name="connsiteY3" fmla="*/ 971203 h 971203"/>
              <a:gd name="connsiteX4" fmla="*/ 552570 w 552570"/>
              <a:gd name="connsiteY4" fmla="*/ 971203 h 971203"/>
              <a:gd name="connsiteX5" fmla="*/ 552570 w 552570"/>
              <a:gd name="connsiteY5" fmla="*/ 0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70" h="971203">
                <a:moveTo>
                  <a:pt x="552570" y="0"/>
                </a:moveTo>
                <a:lnTo>
                  <a:pt x="0" y="0"/>
                </a:lnTo>
                <a:lnTo>
                  <a:pt x="0" y="418633"/>
                </a:lnTo>
                <a:lnTo>
                  <a:pt x="0" y="971203"/>
                </a:lnTo>
                <a:lnTo>
                  <a:pt x="552570" y="971203"/>
                </a:lnTo>
                <a:lnTo>
                  <a:pt x="55257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38" name="Freeform: Shape 537">
            <a:extLst>
              <a:ext uri="{FF2B5EF4-FFF2-40B4-BE49-F238E27FC236}">
                <a16:creationId xmlns:a16="http://schemas.microsoft.com/office/drawing/2014/main" id="{EAA3E5FD-FDC6-46D5-BAAC-FD56A339878F}"/>
              </a:ext>
            </a:extLst>
          </p:cNvPr>
          <p:cNvSpPr/>
          <p:nvPr/>
        </p:nvSpPr>
        <p:spPr bwMode="gray">
          <a:xfrm flipH="1">
            <a:off x="11646924" y="3300990"/>
            <a:ext cx="551428" cy="552570"/>
          </a:xfrm>
          <a:custGeom>
            <a:avLst/>
            <a:gdLst>
              <a:gd name="connsiteX0" fmla="*/ 0 w 551284"/>
              <a:gd name="connsiteY0" fmla="*/ 0 h 552570"/>
              <a:gd name="connsiteX1" fmla="*/ 0 w 551284"/>
              <a:gd name="connsiteY1" fmla="*/ 552570 h 552570"/>
              <a:gd name="connsiteX2" fmla="*/ 549998 w 551284"/>
              <a:gd name="connsiteY2" fmla="*/ 552570 h 552570"/>
              <a:gd name="connsiteX3" fmla="*/ 551284 w 551284"/>
              <a:gd name="connsiteY3" fmla="*/ 551284 h 552570"/>
              <a:gd name="connsiteX4" fmla="*/ 0 w 551284"/>
              <a:gd name="connsiteY4" fmla="*/ 0 h 55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284" h="552570">
                <a:moveTo>
                  <a:pt x="0" y="0"/>
                </a:moveTo>
                <a:lnTo>
                  <a:pt x="0" y="552570"/>
                </a:lnTo>
                <a:lnTo>
                  <a:pt x="549998" y="552570"/>
                </a:lnTo>
                <a:lnTo>
                  <a:pt x="551284" y="551284"/>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37" name="Freeform: Shape 536">
            <a:extLst>
              <a:ext uri="{FF2B5EF4-FFF2-40B4-BE49-F238E27FC236}">
                <a16:creationId xmlns:a16="http://schemas.microsoft.com/office/drawing/2014/main" id="{59D1B1CD-6EAC-4FD4-9230-BF3F51F91A7D}"/>
              </a:ext>
            </a:extLst>
          </p:cNvPr>
          <p:cNvSpPr/>
          <p:nvPr/>
        </p:nvSpPr>
        <p:spPr bwMode="gray">
          <a:xfrm flipH="1">
            <a:off x="11645639" y="3850989"/>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24" name="Freeform: Shape 523">
            <a:extLst>
              <a:ext uri="{FF2B5EF4-FFF2-40B4-BE49-F238E27FC236}">
                <a16:creationId xmlns:a16="http://schemas.microsoft.com/office/drawing/2014/main" id="{7C426D97-31BF-491E-94FC-8AB334C51E92}"/>
              </a:ext>
            </a:extLst>
          </p:cNvPr>
          <p:cNvSpPr/>
          <p:nvPr/>
        </p:nvSpPr>
        <p:spPr bwMode="gray">
          <a:xfrm flipH="1">
            <a:off x="11645639" y="3853560"/>
            <a:ext cx="552713" cy="968632"/>
          </a:xfrm>
          <a:custGeom>
            <a:avLst/>
            <a:gdLst>
              <a:gd name="connsiteX0" fmla="*/ 552569 w 552569"/>
              <a:gd name="connsiteY0" fmla="*/ 0 h 968632"/>
              <a:gd name="connsiteX1" fmla="*/ 549998 w 552569"/>
              <a:gd name="connsiteY1" fmla="*/ 0 h 968632"/>
              <a:gd name="connsiteX2" fmla="*/ 0 w 552569"/>
              <a:gd name="connsiteY2" fmla="*/ 549998 h 968632"/>
              <a:gd name="connsiteX3" fmla="*/ 0 w 552569"/>
              <a:gd name="connsiteY3" fmla="*/ 968632 h 968632"/>
              <a:gd name="connsiteX4" fmla="*/ 552569 w 552569"/>
              <a:gd name="connsiteY4" fmla="*/ 968632 h 968632"/>
              <a:gd name="connsiteX5" fmla="*/ 552569 w 55256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569" h="968632">
                <a:moveTo>
                  <a:pt x="552569" y="0"/>
                </a:moveTo>
                <a:lnTo>
                  <a:pt x="549998" y="0"/>
                </a:lnTo>
                <a:lnTo>
                  <a:pt x="0" y="549998"/>
                </a:lnTo>
                <a:lnTo>
                  <a:pt x="0" y="968632"/>
                </a:lnTo>
                <a:lnTo>
                  <a:pt x="552569" y="968632"/>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15" name="Freeform: Shape 514">
            <a:extLst>
              <a:ext uri="{FF2B5EF4-FFF2-40B4-BE49-F238E27FC236}">
                <a16:creationId xmlns:a16="http://schemas.microsoft.com/office/drawing/2014/main" id="{4466C993-368E-4400-A803-75E54B3BFB7A}"/>
              </a:ext>
            </a:extLst>
          </p:cNvPr>
          <p:cNvSpPr/>
          <p:nvPr/>
        </p:nvSpPr>
        <p:spPr bwMode="gray">
          <a:xfrm flipH="1">
            <a:off x="11645639" y="4823070"/>
            <a:ext cx="552713" cy="971203"/>
          </a:xfrm>
          <a:custGeom>
            <a:avLst/>
            <a:gdLst>
              <a:gd name="connsiteX0" fmla="*/ 552569 w 552569"/>
              <a:gd name="connsiteY0" fmla="*/ 0 h 971203"/>
              <a:gd name="connsiteX1" fmla="*/ 0 w 552569"/>
              <a:gd name="connsiteY1" fmla="*/ 0 h 971203"/>
              <a:gd name="connsiteX2" fmla="*/ 0 w 552569"/>
              <a:gd name="connsiteY2" fmla="*/ 418634 h 971203"/>
              <a:gd name="connsiteX3" fmla="*/ 552569 w 552569"/>
              <a:gd name="connsiteY3" fmla="*/ 971203 h 971203"/>
              <a:gd name="connsiteX4" fmla="*/ 552569 w 552569"/>
              <a:gd name="connsiteY4" fmla="*/ 0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569" h="971203">
                <a:moveTo>
                  <a:pt x="552569" y="0"/>
                </a:moveTo>
                <a:lnTo>
                  <a:pt x="0" y="0"/>
                </a:lnTo>
                <a:lnTo>
                  <a:pt x="0" y="418634"/>
                </a:lnTo>
                <a:lnTo>
                  <a:pt x="552569" y="971203"/>
                </a:lnTo>
                <a:lnTo>
                  <a:pt x="552569"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02" name="Freeform: Shape 501">
            <a:extLst>
              <a:ext uri="{FF2B5EF4-FFF2-40B4-BE49-F238E27FC236}">
                <a16:creationId xmlns:a16="http://schemas.microsoft.com/office/drawing/2014/main" id="{70C8C964-4B18-46FA-9C52-7AB75F871639}"/>
              </a:ext>
            </a:extLst>
          </p:cNvPr>
          <p:cNvSpPr/>
          <p:nvPr/>
        </p:nvSpPr>
        <p:spPr bwMode="gray">
          <a:xfrm flipH="1">
            <a:off x="11645638" y="6213988"/>
            <a:ext cx="552714" cy="552570"/>
          </a:xfrm>
          <a:custGeom>
            <a:avLst/>
            <a:gdLst>
              <a:gd name="connsiteX0" fmla="*/ 0 w 552570"/>
              <a:gd name="connsiteY0" fmla="*/ 0 h 552570"/>
              <a:gd name="connsiteX1" fmla="*/ 0 w 552570"/>
              <a:gd name="connsiteY1" fmla="*/ 552570 h 552570"/>
              <a:gd name="connsiteX2" fmla="*/ 552570 w 552570"/>
              <a:gd name="connsiteY2" fmla="*/ 552570 h 552570"/>
              <a:gd name="connsiteX3" fmla="*/ 0 w 552570"/>
              <a:gd name="connsiteY3" fmla="*/ 0 h 552570"/>
            </a:gdLst>
            <a:ahLst/>
            <a:cxnLst>
              <a:cxn ang="0">
                <a:pos x="connsiteX0" y="connsiteY0"/>
              </a:cxn>
              <a:cxn ang="0">
                <a:pos x="connsiteX1" y="connsiteY1"/>
              </a:cxn>
              <a:cxn ang="0">
                <a:pos x="connsiteX2" y="connsiteY2"/>
              </a:cxn>
              <a:cxn ang="0">
                <a:pos x="connsiteX3" y="connsiteY3"/>
              </a:cxn>
            </a:cxnLst>
            <a:rect l="l" t="t" r="r" b="b"/>
            <a:pathLst>
              <a:path w="552570" h="552570">
                <a:moveTo>
                  <a:pt x="0" y="0"/>
                </a:moveTo>
                <a:lnTo>
                  <a:pt x="0" y="552570"/>
                </a:lnTo>
                <a:lnTo>
                  <a:pt x="552570" y="552570"/>
                </a:lnTo>
                <a:lnTo>
                  <a:pt x="0" y="0"/>
                </a:lnTo>
                <a:close/>
              </a:path>
            </a:pathLst>
          </a:cu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25" name="Right Triangle 524">
            <a:extLst>
              <a:ext uri="{FF2B5EF4-FFF2-40B4-BE49-F238E27FC236}">
                <a16:creationId xmlns:a16="http://schemas.microsoft.com/office/drawing/2014/main" id="{B6620512-2BCB-4E20-891F-C9907E9E1946}"/>
              </a:ext>
            </a:extLst>
          </p:cNvPr>
          <p:cNvSpPr/>
          <p:nvPr/>
        </p:nvSpPr>
        <p:spPr bwMode="gray">
          <a:xfrm>
            <a:off x="10673731" y="5795356"/>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26" name="Right Triangle 525">
            <a:extLst>
              <a:ext uri="{FF2B5EF4-FFF2-40B4-BE49-F238E27FC236}">
                <a16:creationId xmlns:a16="http://schemas.microsoft.com/office/drawing/2014/main" id="{A012AC6A-9433-4824-8E8E-1B603638892F}"/>
              </a:ext>
            </a:extLst>
          </p:cNvPr>
          <p:cNvSpPr/>
          <p:nvPr/>
        </p:nvSpPr>
        <p:spPr bwMode="gray">
          <a:xfrm rot="10800000">
            <a:off x="10673732" y="5795356"/>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27" name="Right Triangle 526">
            <a:extLst>
              <a:ext uri="{FF2B5EF4-FFF2-40B4-BE49-F238E27FC236}">
                <a16:creationId xmlns:a16="http://schemas.microsoft.com/office/drawing/2014/main" id="{40FF546B-BA7B-4A8E-8AE5-18F13B013291}"/>
              </a:ext>
            </a:extLst>
          </p:cNvPr>
          <p:cNvSpPr/>
          <p:nvPr/>
        </p:nvSpPr>
        <p:spPr bwMode="gray">
          <a:xfrm flipV="1">
            <a:off x="10673731"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28" name="Right Triangle 527">
            <a:extLst>
              <a:ext uri="{FF2B5EF4-FFF2-40B4-BE49-F238E27FC236}">
                <a16:creationId xmlns:a16="http://schemas.microsoft.com/office/drawing/2014/main" id="{CE924BDC-E38E-4B30-B7A3-02BFEDECC3B3}"/>
              </a:ext>
            </a:extLst>
          </p:cNvPr>
          <p:cNvSpPr/>
          <p:nvPr/>
        </p:nvSpPr>
        <p:spPr bwMode="gray">
          <a:xfrm rot="10800000" flipV="1">
            <a:off x="10673732"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29" name="Right Triangle 528">
            <a:extLst>
              <a:ext uri="{FF2B5EF4-FFF2-40B4-BE49-F238E27FC236}">
                <a16:creationId xmlns:a16="http://schemas.microsoft.com/office/drawing/2014/main" id="{777383AD-908E-42F6-BFA6-4D3B2301EE9B}"/>
              </a:ext>
            </a:extLst>
          </p:cNvPr>
          <p:cNvSpPr/>
          <p:nvPr/>
        </p:nvSpPr>
        <p:spPr bwMode="gray">
          <a:xfrm rot="10800000">
            <a:off x="10673732" y="4823070"/>
            <a:ext cx="971456" cy="971203"/>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30" name="Right Triangle 529">
            <a:extLst>
              <a:ext uri="{FF2B5EF4-FFF2-40B4-BE49-F238E27FC236}">
                <a16:creationId xmlns:a16="http://schemas.microsoft.com/office/drawing/2014/main" id="{18B008A2-CF87-4142-9403-6B2B96B3CEEF}"/>
              </a:ext>
            </a:extLst>
          </p:cNvPr>
          <p:cNvSpPr/>
          <p:nvPr/>
        </p:nvSpPr>
        <p:spPr bwMode="gray">
          <a:xfrm>
            <a:off x="10673731" y="288235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31" name="Right Triangle 530">
            <a:extLst>
              <a:ext uri="{FF2B5EF4-FFF2-40B4-BE49-F238E27FC236}">
                <a16:creationId xmlns:a16="http://schemas.microsoft.com/office/drawing/2014/main" id="{6A87CC79-EE70-44CB-BD7E-026447E65CED}"/>
              </a:ext>
            </a:extLst>
          </p:cNvPr>
          <p:cNvSpPr/>
          <p:nvPr/>
        </p:nvSpPr>
        <p:spPr bwMode="gray">
          <a:xfrm rot="10800000">
            <a:off x="10673731" y="288235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32" name="Right Triangle 531">
            <a:extLst>
              <a:ext uri="{FF2B5EF4-FFF2-40B4-BE49-F238E27FC236}">
                <a16:creationId xmlns:a16="http://schemas.microsoft.com/office/drawing/2014/main" id="{E234508A-DB70-4FE8-8858-28589D5D7400}"/>
              </a:ext>
            </a:extLst>
          </p:cNvPr>
          <p:cNvSpPr/>
          <p:nvPr/>
        </p:nvSpPr>
        <p:spPr bwMode="gray">
          <a:xfrm flipV="1">
            <a:off x="10673731" y="941663"/>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33" name="Right Triangle 532">
            <a:extLst>
              <a:ext uri="{FF2B5EF4-FFF2-40B4-BE49-F238E27FC236}">
                <a16:creationId xmlns:a16="http://schemas.microsoft.com/office/drawing/2014/main" id="{6357B95D-1753-430E-BEA2-71E04D00BFC1}"/>
              </a:ext>
            </a:extLst>
          </p:cNvPr>
          <p:cNvSpPr/>
          <p:nvPr/>
        </p:nvSpPr>
        <p:spPr bwMode="gray">
          <a:xfrm>
            <a:off x="10673731" y="1913744"/>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34" name="Right Triangle 533">
            <a:extLst>
              <a:ext uri="{FF2B5EF4-FFF2-40B4-BE49-F238E27FC236}">
                <a16:creationId xmlns:a16="http://schemas.microsoft.com/office/drawing/2014/main" id="{1FCD377A-9174-4DCC-A0BF-82D34D69D4D3}"/>
              </a:ext>
            </a:extLst>
          </p:cNvPr>
          <p:cNvSpPr/>
          <p:nvPr/>
        </p:nvSpPr>
        <p:spPr bwMode="gray">
          <a:xfrm rot="10800000">
            <a:off x="10673731" y="191374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35" name="Right Triangle 534">
            <a:extLst>
              <a:ext uri="{FF2B5EF4-FFF2-40B4-BE49-F238E27FC236}">
                <a16:creationId xmlns:a16="http://schemas.microsoft.com/office/drawing/2014/main" id="{1EBB0642-6003-4B43-B2E4-73D4C88923FA}"/>
              </a:ext>
            </a:extLst>
          </p:cNvPr>
          <p:cNvSpPr/>
          <p:nvPr/>
        </p:nvSpPr>
        <p:spPr bwMode="gray">
          <a:xfrm>
            <a:off x="10673731" y="-27163"/>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36" name="Right Triangle 535">
            <a:extLst>
              <a:ext uri="{FF2B5EF4-FFF2-40B4-BE49-F238E27FC236}">
                <a16:creationId xmlns:a16="http://schemas.microsoft.com/office/drawing/2014/main" id="{83060F22-D7BF-463B-8DED-BBFF768599C3}"/>
              </a:ext>
            </a:extLst>
          </p:cNvPr>
          <p:cNvSpPr/>
          <p:nvPr/>
        </p:nvSpPr>
        <p:spPr bwMode="gray">
          <a:xfrm rot="10800000">
            <a:off x="10673731"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39" name="Right Triangle 538">
            <a:extLst>
              <a:ext uri="{FF2B5EF4-FFF2-40B4-BE49-F238E27FC236}">
                <a16:creationId xmlns:a16="http://schemas.microsoft.com/office/drawing/2014/main" id="{B4F3987E-40F1-43C8-91C1-0A431325DE97}"/>
              </a:ext>
            </a:extLst>
          </p:cNvPr>
          <p:cNvSpPr/>
          <p:nvPr/>
        </p:nvSpPr>
        <p:spPr bwMode="gray">
          <a:xfrm>
            <a:off x="4847463" y="5795356"/>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40" name="Right Triangle 539">
            <a:extLst>
              <a:ext uri="{FF2B5EF4-FFF2-40B4-BE49-F238E27FC236}">
                <a16:creationId xmlns:a16="http://schemas.microsoft.com/office/drawing/2014/main" id="{44A4DDE2-61A7-4ECB-B84D-BB8EC2599C6B}"/>
              </a:ext>
            </a:extLst>
          </p:cNvPr>
          <p:cNvSpPr/>
          <p:nvPr/>
        </p:nvSpPr>
        <p:spPr bwMode="gray">
          <a:xfrm flipV="1">
            <a:off x="4847463" y="3850990"/>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41" name="Right Triangle 540">
            <a:extLst>
              <a:ext uri="{FF2B5EF4-FFF2-40B4-BE49-F238E27FC236}">
                <a16:creationId xmlns:a16="http://schemas.microsoft.com/office/drawing/2014/main" id="{5A5944EC-0E36-4B20-9145-03AB1262C24B}"/>
              </a:ext>
            </a:extLst>
          </p:cNvPr>
          <p:cNvSpPr/>
          <p:nvPr/>
        </p:nvSpPr>
        <p:spPr bwMode="gray">
          <a:xfrm rot="10800000" flipV="1">
            <a:off x="4847464" y="385099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42" name="Right Triangle 541">
            <a:extLst>
              <a:ext uri="{FF2B5EF4-FFF2-40B4-BE49-F238E27FC236}">
                <a16:creationId xmlns:a16="http://schemas.microsoft.com/office/drawing/2014/main" id="{14F919F6-9749-4190-BD94-172E318BAE57}"/>
              </a:ext>
            </a:extLst>
          </p:cNvPr>
          <p:cNvSpPr/>
          <p:nvPr/>
        </p:nvSpPr>
        <p:spPr bwMode="gray">
          <a:xfrm>
            <a:off x="4847463"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43" name="Right Triangle 542">
            <a:extLst>
              <a:ext uri="{FF2B5EF4-FFF2-40B4-BE49-F238E27FC236}">
                <a16:creationId xmlns:a16="http://schemas.microsoft.com/office/drawing/2014/main" id="{6B041464-16DD-478E-B6A0-457EFDB27D77}"/>
              </a:ext>
            </a:extLst>
          </p:cNvPr>
          <p:cNvSpPr/>
          <p:nvPr/>
        </p:nvSpPr>
        <p:spPr bwMode="gray">
          <a:xfrm rot="10800000">
            <a:off x="4847464" y="482307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44" name="Right Triangle 543">
            <a:extLst>
              <a:ext uri="{FF2B5EF4-FFF2-40B4-BE49-F238E27FC236}">
                <a16:creationId xmlns:a16="http://schemas.microsoft.com/office/drawing/2014/main" id="{16E7482D-F785-4580-982C-2C43DB268B85}"/>
              </a:ext>
            </a:extLst>
          </p:cNvPr>
          <p:cNvSpPr/>
          <p:nvPr/>
        </p:nvSpPr>
        <p:spPr bwMode="gray">
          <a:xfrm>
            <a:off x="4847463" y="288235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45" name="Right Triangle 544">
            <a:extLst>
              <a:ext uri="{FF2B5EF4-FFF2-40B4-BE49-F238E27FC236}">
                <a16:creationId xmlns:a16="http://schemas.microsoft.com/office/drawing/2014/main" id="{B454F76B-5582-46C7-9260-65CBA29F3B66}"/>
              </a:ext>
            </a:extLst>
          </p:cNvPr>
          <p:cNvSpPr/>
          <p:nvPr/>
        </p:nvSpPr>
        <p:spPr bwMode="gray">
          <a:xfrm rot="10800000">
            <a:off x="4847464" y="288235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46" name="Right Triangle 545">
            <a:extLst>
              <a:ext uri="{FF2B5EF4-FFF2-40B4-BE49-F238E27FC236}">
                <a16:creationId xmlns:a16="http://schemas.microsoft.com/office/drawing/2014/main" id="{0451B3DF-4DE3-4127-B0D5-CBACC86E9FE6}"/>
              </a:ext>
            </a:extLst>
          </p:cNvPr>
          <p:cNvSpPr/>
          <p:nvPr/>
        </p:nvSpPr>
        <p:spPr bwMode="gray">
          <a:xfrm flipV="1">
            <a:off x="4847463" y="941663"/>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47" name="Right Triangle 546">
            <a:extLst>
              <a:ext uri="{FF2B5EF4-FFF2-40B4-BE49-F238E27FC236}">
                <a16:creationId xmlns:a16="http://schemas.microsoft.com/office/drawing/2014/main" id="{9814AABB-D62D-43F2-B62B-9D8299577F1D}"/>
              </a:ext>
            </a:extLst>
          </p:cNvPr>
          <p:cNvSpPr/>
          <p:nvPr/>
        </p:nvSpPr>
        <p:spPr bwMode="gray">
          <a:xfrm rot="10800000" flipV="1">
            <a:off x="4847464" y="9416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48" name="Right Triangle 547">
            <a:extLst>
              <a:ext uri="{FF2B5EF4-FFF2-40B4-BE49-F238E27FC236}">
                <a16:creationId xmlns:a16="http://schemas.microsoft.com/office/drawing/2014/main" id="{C0F26E7D-842A-4758-AF09-B3535D5C4E57}"/>
              </a:ext>
            </a:extLst>
          </p:cNvPr>
          <p:cNvSpPr/>
          <p:nvPr/>
        </p:nvSpPr>
        <p:spPr bwMode="gray">
          <a:xfrm>
            <a:off x="4847463" y="1907000"/>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49" name="Right Triangle 548">
            <a:extLst>
              <a:ext uri="{FF2B5EF4-FFF2-40B4-BE49-F238E27FC236}">
                <a16:creationId xmlns:a16="http://schemas.microsoft.com/office/drawing/2014/main" id="{FBBAE2A0-E190-4C5B-AC32-70007FA583CF}"/>
              </a:ext>
            </a:extLst>
          </p:cNvPr>
          <p:cNvSpPr/>
          <p:nvPr/>
        </p:nvSpPr>
        <p:spPr bwMode="gray">
          <a:xfrm rot="10800000">
            <a:off x="4847464" y="191374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50" name="Right Triangle 549">
            <a:extLst>
              <a:ext uri="{FF2B5EF4-FFF2-40B4-BE49-F238E27FC236}">
                <a16:creationId xmlns:a16="http://schemas.microsoft.com/office/drawing/2014/main" id="{9029E3F4-5C62-44CC-9F4E-31D517074C6E}"/>
              </a:ext>
            </a:extLst>
          </p:cNvPr>
          <p:cNvSpPr/>
          <p:nvPr/>
        </p:nvSpPr>
        <p:spPr bwMode="gray">
          <a:xfrm>
            <a:off x="4847463" y="-2716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51" name="Right Triangle 550">
            <a:extLst>
              <a:ext uri="{FF2B5EF4-FFF2-40B4-BE49-F238E27FC236}">
                <a16:creationId xmlns:a16="http://schemas.microsoft.com/office/drawing/2014/main" id="{1EA23F27-E928-42DC-BADF-AED4C3A1A29A}"/>
              </a:ext>
            </a:extLst>
          </p:cNvPr>
          <p:cNvSpPr/>
          <p:nvPr/>
        </p:nvSpPr>
        <p:spPr bwMode="gray">
          <a:xfrm rot="10800000">
            <a:off x="4847464" y="-2220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53" name="Right Triangle 552">
            <a:extLst>
              <a:ext uri="{FF2B5EF4-FFF2-40B4-BE49-F238E27FC236}">
                <a16:creationId xmlns:a16="http://schemas.microsoft.com/office/drawing/2014/main" id="{98EA0DC9-F2D4-4D19-BF32-DA27A3CED788}"/>
              </a:ext>
            </a:extLst>
          </p:cNvPr>
          <p:cNvSpPr/>
          <p:nvPr/>
        </p:nvSpPr>
        <p:spPr bwMode="gray">
          <a:xfrm flipH="1">
            <a:off x="5815875" y="5795356"/>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54" name="Right Triangle 553">
            <a:extLst>
              <a:ext uri="{FF2B5EF4-FFF2-40B4-BE49-F238E27FC236}">
                <a16:creationId xmlns:a16="http://schemas.microsoft.com/office/drawing/2014/main" id="{98B2CDE4-1470-46DF-9906-211305577582}"/>
              </a:ext>
            </a:extLst>
          </p:cNvPr>
          <p:cNvSpPr/>
          <p:nvPr/>
        </p:nvSpPr>
        <p:spPr bwMode="gray">
          <a:xfrm rot="10800000" flipH="1">
            <a:off x="5815875" y="579535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55" name="Right Triangle 554">
            <a:extLst>
              <a:ext uri="{FF2B5EF4-FFF2-40B4-BE49-F238E27FC236}">
                <a16:creationId xmlns:a16="http://schemas.microsoft.com/office/drawing/2014/main" id="{37D99863-BF06-49E9-B2C4-1715D089A6C2}"/>
              </a:ext>
            </a:extLst>
          </p:cNvPr>
          <p:cNvSpPr/>
          <p:nvPr/>
        </p:nvSpPr>
        <p:spPr bwMode="gray">
          <a:xfrm flipH="1" flipV="1">
            <a:off x="5815875" y="3850990"/>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56" name="Right Triangle 555">
            <a:extLst>
              <a:ext uri="{FF2B5EF4-FFF2-40B4-BE49-F238E27FC236}">
                <a16:creationId xmlns:a16="http://schemas.microsoft.com/office/drawing/2014/main" id="{959DBA3D-AAAF-4536-9050-A6E1CD545108}"/>
              </a:ext>
            </a:extLst>
          </p:cNvPr>
          <p:cNvSpPr/>
          <p:nvPr/>
        </p:nvSpPr>
        <p:spPr bwMode="gray">
          <a:xfrm rot="10800000" flipH="1">
            <a:off x="5815875" y="4823070"/>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57" name="Right Triangle 556">
            <a:extLst>
              <a:ext uri="{FF2B5EF4-FFF2-40B4-BE49-F238E27FC236}">
                <a16:creationId xmlns:a16="http://schemas.microsoft.com/office/drawing/2014/main" id="{F918A8A7-80D2-4A89-8F54-AAC37DCEA708}"/>
              </a:ext>
            </a:extLst>
          </p:cNvPr>
          <p:cNvSpPr/>
          <p:nvPr/>
        </p:nvSpPr>
        <p:spPr bwMode="gray">
          <a:xfrm flipH="1">
            <a:off x="5815875" y="2882359"/>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58" name="Right Triangle 557">
            <a:extLst>
              <a:ext uri="{FF2B5EF4-FFF2-40B4-BE49-F238E27FC236}">
                <a16:creationId xmlns:a16="http://schemas.microsoft.com/office/drawing/2014/main" id="{0A29EE74-35DF-4683-A64B-133BE09522BA}"/>
              </a:ext>
            </a:extLst>
          </p:cNvPr>
          <p:cNvSpPr/>
          <p:nvPr/>
        </p:nvSpPr>
        <p:spPr bwMode="gray">
          <a:xfrm rot="10800000" flipH="1">
            <a:off x="5815875" y="2882359"/>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59" name="Right Triangle 558">
            <a:extLst>
              <a:ext uri="{FF2B5EF4-FFF2-40B4-BE49-F238E27FC236}">
                <a16:creationId xmlns:a16="http://schemas.microsoft.com/office/drawing/2014/main" id="{F2F7CEBE-CA18-4F7A-B0F8-F63A3FA8619D}"/>
              </a:ext>
            </a:extLst>
          </p:cNvPr>
          <p:cNvSpPr/>
          <p:nvPr/>
        </p:nvSpPr>
        <p:spPr bwMode="gray">
          <a:xfrm flipH="1" flipV="1">
            <a:off x="5815875" y="941663"/>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60" name="Right Triangle 559">
            <a:extLst>
              <a:ext uri="{FF2B5EF4-FFF2-40B4-BE49-F238E27FC236}">
                <a16:creationId xmlns:a16="http://schemas.microsoft.com/office/drawing/2014/main" id="{C397ABCF-E232-4895-94A7-F7D927F450D7}"/>
              </a:ext>
            </a:extLst>
          </p:cNvPr>
          <p:cNvSpPr/>
          <p:nvPr/>
        </p:nvSpPr>
        <p:spPr bwMode="gray">
          <a:xfrm flipH="1">
            <a:off x="5815875" y="1913744"/>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61" name="Right Triangle 560">
            <a:extLst>
              <a:ext uri="{FF2B5EF4-FFF2-40B4-BE49-F238E27FC236}">
                <a16:creationId xmlns:a16="http://schemas.microsoft.com/office/drawing/2014/main" id="{9468DB3A-D6ED-4F4F-BB9C-CFED3E2CC767}"/>
              </a:ext>
            </a:extLst>
          </p:cNvPr>
          <p:cNvSpPr/>
          <p:nvPr/>
        </p:nvSpPr>
        <p:spPr bwMode="gray">
          <a:xfrm rot="10800000" flipH="1">
            <a:off x="5815876" y="1913743"/>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62" name="Right Triangle 561">
            <a:extLst>
              <a:ext uri="{FF2B5EF4-FFF2-40B4-BE49-F238E27FC236}">
                <a16:creationId xmlns:a16="http://schemas.microsoft.com/office/drawing/2014/main" id="{9833B8B8-4775-4E3D-AA8F-E32380255A91}"/>
              </a:ext>
            </a:extLst>
          </p:cNvPr>
          <p:cNvSpPr/>
          <p:nvPr/>
        </p:nvSpPr>
        <p:spPr bwMode="gray">
          <a:xfrm flipH="1">
            <a:off x="5815875" y="-2716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63" name="Right Triangle 562">
            <a:extLst>
              <a:ext uri="{FF2B5EF4-FFF2-40B4-BE49-F238E27FC236}">
                <a16:creationId xmlns:a16="http://schemas.microsoft.com/office/drawing/2014/main" id="{AC5ECF8C-9B24-49F9-B65F-6F51E3F39278}"/>
              </a:ext>
            </a:extLst>
          </p:cNvPr>
          <p:cNvSpPr/>
          <p:nvPr/>
        </p:nvSpPr>
        <p:spPr bwMode="gray">
          <a:xfrm rot="10800000" flipH="1">
            <a:off x="5815876" y="-22206"/>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grpSp>
        <p:nvGrpSpPr>
          <p:cNvPr id="6" name="Group 5">
            <a:extLst>
              <a:ext uri="{FF2B5EF4-FFF2-40B4-BE49-F238E27FC236}">
                <a16:creationId xmlns:a16="http://schemas.microsoft.com/office/drawing/2014/main" id="{E4347E7D-814B-4F6A-80AE-8FBAB8EDF7E8}"/>
              </a:ext>
            </a:extLst>
          </p:cNvPr>
          <p:cNvGrpSpPr/>
          <p:nvPr/>
        </p:nvGrpSpPr>
        <p:grpSpPr bwMode="gray">
          <a:xfrm>
            <a:off x="-3444" y="-27163"/>
            <a:ext cx="4854360" cy="6793723"/>
            <a:chOff x="7741661" y="0"/>
            <a:chExt cx="4839035" cy="6774040"/>
          </a:xfrm>
        </p:grpSpPr>
        <p:sp>
          <p:nvSpPr>
            <p:cNvPr id="866" name="TextBox 865">
              <a:extLst>
                <a:ext uri="{FF2B5EF4-FFF2-40B4-BE49-F238E27FC236}">
                  <a16:creationId xmlns:a16="http://schemas.microsoft.com/office/drawing/2014/main" id="{87C0DC83-7BAF-4C9A-8EDC-2DF72A735BB3}"/>
                </a:ext>
              </a:extLst>
            </p:cNvPr>
            <p:cNvSpPr txBox="1"/>
            <p:nvPr/>
          </p:nvSpPr>
          <p:spPr bwMode="gray">
            <a:xfrm>
              <a:off x="11490946" y="6388101"/>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868" name="Rectangle 867">
              <a:extLst>
                <a:ext uri="{FF2B5EF4-FFF2-40B4-BE49-F238E27FC236}">
                  <a16:creationId xmlns:a16="http://schemas.microsoft.com/office/drawing/2014/main" id="{963BBEA6-DD00-4E5F-926C-66B2E7C8A43A}"/>
                </a:ext>
              </a:extLst>
            </p:cNvPr>
            <p:cNvSpPr/>
            <p:nvPr/>
          </p:nvSpPr>
          <p:spPr bwMode="gray">
            <a:xfrm>
              <a:off x="7741661" y="1"/>
              <a:ext cx="4835592" cy="6774039"/>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kern="0">
                <a:solidFill>
                  <a:prstClr val="white"/>
                </a:solidFill>
                <a:latin typeface="Verdana"/>
              </a:endParaRPr>
            </a:p>
          </p:txBody>
        </p:sp>
        <p:sp>
          <p:nvSpPr>
            <p:cNvPr id="1052" name="Right Triangle 1051">
              <a:extLst>
                <a:ext uri="{FF2B5EF4-FFF2-40B4-BE49-F238E27FC236}">
                  <a16:creationId xmlns:a16="http://schemas.microsoft.com/office/drawing/2014/main" id="{99B9FA28-142B-4847-B52A-323D38F882D0}"/>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53" name="Right Triangle 1052">
              <a:extLst>
                <a:ext uri="{FF2B5EF4-FFF2-40B4-BE49-F238E27FC236}">
                  <a16:creationId xmlns:a16="http://schemas.microsoft.com/office/drawing/2014/main" id="{1354937D-15BF-4005-AEF7-56A563022FE9}"/>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54" name="Right Triangle 1053">
              <a:extLst>
                <a:ext uri="{FF2B5EF4-FFF2-40B4-BE49-F238E27FC236}">
                  <a16:creationId xmlns:a16="http://schemas.microsoft.com/office/drawing/2014/main" id="{BCD4330E-45E3-4AC0-999D-0C597F0F7045}"/>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55" name="Right Triangle 1054">
              <a:extLst>
                <a:ext uri="{FF2B5EF4-FFF2-40B4-BE49-F238E27FC236}">
                  <a16:creationId xmlns:a16="http://schemas.microsoft.com/office/drawing/2014/main" id="{FCA12FFA-1CE4-40DA-9702-65B0539E57B7}"/>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56" name="Right Triangle 1055">
              <a:extLst>
                <a:ext uri="{FF2B5EF4-FFF2-40B4-BE49-F238E27FC236}">
                  <a16:creationId xmlns:a16="http://schemas.microsoft.com/office/drawing/2014/main" id="{A8A33F77-9127-406B-A44E-DB1988AC61DB}"/>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57" name="Right Triangle 1056">
              <a:extLst>
                <a:ext uri="{FF2B5EF4-FFF2-40B4-BE49-F238E27FC236}">
                  <a16:creationId xmlns:a16="http://schemas.microsoft.com/office/drawing/2014/main" id="{BB37D275-8E2F-490D-9494-290B09043EFE}"/>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58" name="Right Triangle 1057">
              <a:extLst>
                <a:ext uri="{FF2B5EF4-FFF2-40B4-BE49-F238E27FC236}">
                  <a16:creationId xmlns:a16="http://schemas.microsoft.com/office/drawing/2014/main" id="{D9815E55-15E3-4658-B475-0F7A7939BA52}"/>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59" name="Right Triangle 1058">
              <a:extLst>
                <a:ext uri="{FF2B5EF4-FFF2-40B4-BE49-F238E27FC236}">
                  <a16:creationId xmlns:a16="http://schemas.microsoft.com/office/drawing/2014/main" id="{09C0B678-541B-45EA-AD37-9D8EA45A17B5}"/>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60" name="Right Triangle 1059">
              <a:extLst>
                <a:ext uri="{FF2B5EF4-FFF2-40B4-BE49-F238E27FC236}">
                  <a16:creationId xmlns:a16="http://schemas.microsoft.com/office/drawing/2014/main" id="{ACB1ACCF-D32E-447F-90BC-68E3BAF1D535}"/>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61" name="Right Triangle 1060">
              <a:extLst>
                <a:ext uri="{FF2B5EF4-FFF2-40B4-BE49-F238E27FC236}">
                  <a16:creationId xmlns:a16="http://schemas.microsoft.com/office/drawing/2014/main" id="{2333CF33-F379-4DEE-9448-AEF8DD179A8E}"/>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62" name="Right Triangle 1061">
              <a:extLst>
                <a:ext uri="{FF2B5EF4-FFF2-40B4-BE49-F238E27FC236}">
                  <a16:creationId xmlns:a16="http://schemas.microsoft.com/office/drawing/2014/main" id="{A3F6ED1C-8381-4DAE-938E-B38F5285DA82}"/>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63" name="Right Triangle 1062">
              <a:extLst>
                <a:ext uri="{FF2B5EF4-FFF2-40B4-BE49-F238E27FC236}">
                  <a16:creationId xmlns:a16="http://schemas.microsoft.com/office/drawing/2014/main" id="{371B440E-30A0-4BC1-B553-A344609D37BF}"/>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64" name="Right Triangle 1063">
              <a:extLst>
                <a:ext uri="{FF2B5EF4-FFF2-40B4-BE49-F238E27FC236}">
                  <a16:creationId xmlns:a16="http://schemas.microsoft.com/office/drawing/2014/main" id="{F9BBEFBF-1973-44FA-82D8-A240B7D5EEC9}"/>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65" name="Right Triangle 1064">
              <a:extLst>
                <a:ext uri="{FF2B5EF4-FFF2-40B4-BE49-F238E27FC236}">
                  <a16:creationId xmlns:a16="http://schemas.microsoft.com/office/drawing/2014/main" id="{7F06F92E-0E60-4D71-972C-A652244AD6F5}"/>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66" name="Right Triangle 1065">
              <a:extLst>
                <a:ext uri="{FF2B5EF4-FFF2-40B4-BE49-F238E27FC236}">
                  <a16:creationId xmlns:a16="http://schemas.microsoft.com/office/drawing/2014/main" id="{AFF33036-B1EC-4235-B2BC-33917195D735}"/>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67" name="Right Triangle 1066">
              <a:extLst>
                <a:ext uri="{FF2B5EF4-FFF2-40B4-BE49-F238E27FC236}">
                  <a16:creationId xmlns:a16="http://schemas.microsoft.com/office/drawing/2014/main" id="{80F46166-E605-4128-935E-EAC4DBC7975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68" name="Right Triangle 1067">
              <a:extLst>
                <a:ext uri="{FF2B5EF4-FFF2-40B4-BE49-F238E27FC236}">
                  <a16:creationId xmlns:a16="http://schemas.microsoft.com/office/drawing/2014/main" id="{5D61B3B7-E95F-4489-8936-1C99732B5225}"/>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69" name="Right Triangle 1068">
              <a:extLst>
                <a:ext uri="{FF2B5EF4-FFF2-40B4-BE49-F238E27FC236}">
                  <a16:creationId xmlns:a16="http://schemas.microsoft.com/office/drawing/2014/main" id="{554F3E41-487B-48DB-ADBE-139A24343798}"/>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70" name="Right Triangle 1069">
              <a:extLst>
                <a:ext uri="{FF2B5EF4-FFF2-40B4-BE49-F238E27FC236}">
                  <a16:creationId xmlns:a16="http://schemas.microsoft.com/office/drawing/2014/main" id="{07715328-2F8F-48F6-A71C-50CC6861805C}"/>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71" name="Right Triangle 1070">
              <a:extLst>
                <a:ext uri="{FF2B5EF4-FFF2-40B4-BE49-F238E27FC236}">
                  <a16:creationId xmlns:a16="http://schemas.microsoft.com/office/drawing/2014/main" id="{91E4C002-5BA6-464D-842B-F4033240BE4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72" name="Right Triangle 1071">
              <a:extLst>
                <a:ext uri="{FF2B5EF4-FFF2-40B4-BE49-F238E27FC236}">
                  <a16:creationId xmlns:a16="http://schemas.microsoft.com/office/drawing/2014/main" id="{FA536DAB-C673-4B2D-A57A-D8800A0E01B8}"/>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73" name="Right Triangle 1072">
              <a:extLst>
                <a:ext uri="{FF2B5EF4-FFF2-40B4-BE49-F238E27FC236}">
                  <a16:creationId xmlns:a16="http://schemas.microsoft.com/office/drawing/2014/main" id="{D03201BF-89B9-4837-96A7-5C236E389846}"/>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74" name="Right Triangle 1073">
              <a:extLst>
                <a:ext uri="{FF2B5EF4-FFF2-40B4-BE49-F238E27FC236}">
                  <a16:creationId xmlns:a16="http://schemas.microsoft.com/office/drawing/2014/main" id="{BA20C66E-AE72-4AE3-84D3-29FBC8DE7E4C}"/>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75" name="Right Triangle 1074">
              <a:extLst>
                <a:ext uri="{FF2B5EF4-FFF2-40B4-BE49-F238E27FC236}">
                  <a16:creationId xmlns:a16="http://schemas.microsoft.com/office/drawing/2014/main" id="{5F985BE5-F962-4173-97FC-90E98A33F1B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76" name="Right Triangle 1075">
              <a:extLst>
                <a:ext uri="{FF2B5EF4-FFF2-40B4-BE49-F238E27FC236}">
                  <a16:creationId xmlns:a16="http://schemas.microsoft.com/office/drawing/2014/main" id="{874C9752-CA8F-4840-A168-C7819B2195C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77" name="Right Triangle 1076">
              <a:extLst>
                <a:ext uri="{FF2B5EF4-FFF2-40B4-BE49-F238E27FC236}">
                  <a16:creationId xmlns:a16="http://schemas.microsoft.com/office/drawing/2014/main" id="{D804885B-9BA0-4FA4-B5EC-6CB7B7C41B0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78" name="Right Triangle 1077">
              <a:extLst>
                <a:ext uri="{FF2B5EF4-FFF2-40B4-BE49-F238E27FC236}">
                  <a16:creationId xmlns:a16="http://schemas.microsoft.com/office/drawing/2014/main" id="{67E8C846-A585-4049-B64A-116A445000AC}"/>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79" name="Right Triangle 1078">
              <a:extLst>
                <a:ext uri="{FF2B5EF4-FFF2-40B4-BE49-F238E27FC236}">
                  <a16:creationId xmlns:a16="http://schemas.microsoft.com/office/drawing/2014/main" id="{B31BC6B9-E4E1-42C1-B174-A785EC60994F}"/>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80" name="Right Triangle 1079">
              <a:extLst>
                <a:ext uri="{FF2B5EF4-FFF2-40B4-BE49-F238E27FC236}">
                  <a16:creationId xmlns:a16="http://schemas.microsoft.com/office/drawing/2014/main" id="{26743BFF-A1A9-48E5-BFDF-6149673BF9E8}"/>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81" name="Right Triangle 1080">
              <a:extLst>
                <a:ext uri="{FF2B5EF4-FFF2-40B4-BE49-F238E27FC236}">
                  <a16:creationId xmlns:a16="http://schemas.microsoft.com/office/drawing/2014/main" id="{DFA78F95-3834-4FB4-B269-7F1119FA4E7B}"/>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82" name="Right Triangle 1081">
              <a:extLst>
                <a:ext uri="{FF2B5EF4-FFF2-40B4-BE49-F238E27FC236}">
                  <a16:creationId xmlns:a16="http://schemas.microsoft.com/office/drawing/2014/main" id="{D17D724D-16D8-4E0B-9025-C8DCDF3B539E}"/>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83" name="Right Triangle 1082">
              <a:extLst>
                <a:ext uri="{FF2B5EF4-FFF2-40B4-BE49-F238E27FC236}">
                  <a16:creationId xmlns:a16="http://schemas.microsoft.com/office/drawing/2014/main" id="{540251A9-D497-4E98-985A-D7168362CA0E}"/>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84" name="Right Triangle 1083">
              <a:extLst>
                <a:ext uri="{FF2B5EF4-FFF2-40B4-BE49-F238E27FC236}">
                  <a16:creationId xmlns:a16="http://schemas.microsoft.com/office/drawing/2014/main" id="{62575D7D-39DB-4AC5-9374-666C098F7193}"/>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85" name="Right Triangle 1084">
              <a:extLst>
                <a:ext uri="{FF2B5EF4-FFF2-40B4-BE49-F238E27FC236}">
                  <a16:creationId xmlns:a16="http://schemas.microsoft.com/office/drawing/2014/main" id="{2FCFF745-4F5F-41FF-9731-E739F0CADF29}"/>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18" name="Right Triangle 1117">
              <a:extLst>
                <a:ext uri="{FF2B5EF4-FFF2-40B4-BE49-F238E27FC236}">
                  <a16:creationId xmlns:a16="http://schemas.microsoft.com/office/drawing/2014/main" id="{391991C9-1E7E-4F2D-B7D6-2444010A6168}"/>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19" name="Right Triangle 1118">
              <a:extLst>
                <a:ext uri="{FF2B5EF4-FFF2-40B4-BE49-F238E27FC236}">
                  <a16:creationId xmlns:a16="http://schemas.microsoft.com/office/drawing/2014/main" id="{1D0F11D2-3407-4B3F-8BD8-6BDD732C0EAB}"/>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20" name="Right Triangle 1119">
              <a:extLst>
                <a:ext uri="{FF2B5EF4-FFF2-40B4-BE49-F238E27FC236}">
                  <a16:creationId xmlns:a16="http://schemas.microsoft.com/office/drawing/2014/main" id="{3B43FC2B-1382-4A57-AFD5-05E5451F0078}"/>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21" name="Right Triangle 1120">
              <a:extLst>
                <a:ext uri="{FF2B5EF4-FFF2-40B4-BE49-F238E27FC236}">
                  <a16:creationId xmlns:a16="http://schemas.microsoft.com/office/drawing/2014/main" id="{3D8D9ADC-25B9-4569-8420-A71FCCF98D38}"/>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22" name="Right Triangle 1121">
              <a:extLst>
                <a:ext uri="{FF2B5EF4-FFF2-40B4-BE49-F238E27FC236}">
                  <a16:creationId xmlns:a16="http://schemas.microsoft.com/office/drawing/2014/main" id="{FF883FA4-E49C-4BE7-B918-05EEAE7BFA2B}"/>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23" name="Right Triangle 1122">
              <a:extLst>
                <a:ext uri="{FF2B5EF4-FFF2-40B4-BE49-F238E27FC236}">
                  <a16:creationId xmlns:a16="http://schemas.microsoft.com/office/drawing/2014/main" id="{0F3A87B8-8FE6-4A47-BEF7-A8D0664D02E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24" name="Right Triangle 1123">
              <a:extLst>
                <a:ext uri="{FF2B5EF4-FFF2-40B4-BE49-F238E27FC236}">
                  <a16:creationId xmlns:a16="http://schemas.microsoft.com/office/drawing/2014/main" id="{13DF8434-3AEA-4EBD-9DB1-31E01A361E53}"/>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25" name="Right Triangle 1124">
              <a:extLst>
                <a:ext uri="{FF2B5EF4-FFF2-40B4-BE49-F238E27FC236}">
                  <a16:creationId xmlns:a16="http://schemas.microsoft.com/office/drawing/2014/main" id="{303A3036-0D75-4576-995F-127F3FCAB699}"/>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26" name="Right Triangle 1125">
              <a:extLst>
                <a:ext uri="{FF2B5EF4-FFF2-40B4-BE49-F238E27FC236}">
                  <a16:creationId xmlns:a16="http://schemas.microsoft.com/office/drawing/2014/main" id="{609D1630-7C11-40BD-A0DC-BCB7C7FA4CFF}"/>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27" name="Right Triangle 1126">
              <a:extLst>
                <a:ext uri="{FF2B5EF4-FFF2-40B4-BE49-F238E27FC236}">
                  <a16:creationId xmlns:a16="http://schemas.microsoft.com/office/drawing/2014/main" id="{BA51F249-FFEB-4211-944D-E0DB113A0DAF}"/>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28" name="Right Triangle 1127">
              <a:extLst>
                <a:ext uri="{FF2B5EF4-FFF2-40B4-BE49-F238E27FC236}">
                  <a16:creationId xmlns:a16="http://schemas.microsoft.com/office/drawing/2014/main" id="{8D1FDEE5-109B-45B9-A514-9C1EDD3D010C}"/>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29" name="Right Triangle 1128">
              <a:extLst>
                <a:ext uri="{FF2B5EF4-FFF2-40B4-BE49-F238E27FC236}">
                  <a16:creationId xmlns:a16="http://schemas.microsoft.com/office/drawing/2014/main" id="{B638A5A1-893B-4056-A03C-32B95D7F6123}"/>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498" name="Right Triangle 1497">
              <a:extLst>
                <a:ext uri="{FF2B5EF4-FFF2-40B4-BE49-F238E27FC236}">
                  <a16:creationId xmlns:a16="http://schemas.microsoft.com/office/drawing/2014/main" id="{197E7D03-A91C-4064-8518-615EC259FDC5}"/>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500" name="Right Triangle 1499">
              <a:extLst>
                <a:ext uri="{FF2B5EF4-FFF2-40B4-BE49-F238E27FC236}">
                  <a16:creationId xmlns:a16="http://schemas.microsoft.com/office/drawing/2014/main" id="{1590782B-2EE9-4C46-90E0-96DC5113EF3B}"/>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501" name="Right Triangle 1500">
              <a:extLst>
                <a:ext uri="{FF2B5EF4-FFF2-40B4-BE49-F238E27FC236}">
                  <a16:creationId xmlns:a16="http://schemas.microsoft.com/office/drawing/2014/main" id="{DBC44D05-3580-4FB4-9EE0-30D404D888BD}"/>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503" name="Right Triangle 1502">
              <a:extLst>
                <a:ext uri="{FF2B5EF4-FFF2-40B4-BE49-F238E27FC236}">
                  <a16:creationId xmlns:a16="http://schemas.microsoft.com/office/drawing/2014/main" id="{D50831AD-6E81-4BEC-B0A5-614661D3A6B2}"/>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504" name="Right Triangle 1503">
              <a:extLst>
                <a:ext uri="{FF2B5EF4-FFF2-40B4-BE49-F238E27FC236}">
                  <a16:creationId xmlns:a16="http://schemas.microsoft.com/office/drawing/2014/main" id="{9E46E14E-8065-443C-B22B-6809C242265D}"/>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505" name="Right Triangle 1504">
              <a:extLst>
                <a:ext uri="{FF2B5EF4-FFF2-40B4-BE49-F238E27FC236}">
                  <a16:creationId xmlns:a16="http://schemas.microsoft.com/office/drawing/2014/main" id="{CD8DD3DD-C642-4C5D-B18A-67BCF54E913C}"/>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506" name="Right Triangle 1505">
              <a:extLst>
                <a:ext uri="{FF2B5EF4-FFF2-40B4-BE49-F238E27FC236}">
                  <a16:creationId xmlns:a16="http://schemas.microsoft.com/office/drawing/2014/main" id="{79AD7784-7EC5-456F-835D-505EE8397B3D}"/>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507" name="Right Triangle 1506">
              <a:extLst>
                <a:ext uri="{FF2B5EF4-FFF2-40B4-BE49-F238E27FC236}">
                  <a16:creationId xmlns:a16="http://schemas.microsoft.com/office/drawing/2014/main" id="{D4530316-0B1C-461F-9F7A-71A37985F7F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508" name="Right Triangle 1507">
              <a:extLst>
                <a:ext uri="{FF2B5EF4-FFF2-40B4-BE49-F238E27FC236}">
                  <a16:creationId xmlns:a16="http://schemas.microsoft.com/office/drawing/2014/main" id="{68A62814-3040-4439-B166-C59DACFAAED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509" name="Right Triangle 1508">
              <a:extLst>
                <a:ext uri="{FF2B5EF4-FFF2-40B4-BE49-F238E27FC236}">
                  <a16:creationId xmlns:a16="http://schemas.microsoft.com/office/drawing/2014/main" id="{BBA7467A-57A2-42C1-A37C-EEACC75714B9}"/>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510" name="Right Triangle 1509">
              <a:extLst>
                <a:ext uri="{FF2B5EF4-FFF2-40B4-BE49-F238E27FC236}">
                  <a16:creationId xmlns:a16="http://schemas.microsoft.com/office/drawing/2014/main" id="{F19E3A3A-6F48-44F1-A74D-9B4AA960662C}"/>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511" name="Right Triangle 1510">
              <a:extLst>
                <a:ext uri="{FF2B5EF4-FFF2-40B4-BE49-F238E27FC236}">
                  <a16:creationId xmlns:a16="http://schemas.microsoft.com/office/drawing/2014/main" id="{1B28AF76-1893-4D93-9AF1-E83E1839BE12}"/>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2" name="Right Triangle 961">
              <a:extLst>
                <a:ext uri="{FF2B5EF4-FFF2-40B4-BE49-F238E27FC236}">
                  <a16:creationId xmlns:a16="http://schemas.microsoft.com/office/drawing/2014/main" id="{B2449F2E-8F37-481D-BB88-2F28308A4DFA}"/>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3" name="Right Triangle 962">
              <a:extLst>
                <a:ext uri="{FF2B5EF4-FFF2-40B4-BE49-F238E27FC236}">
                  <a16:creationId xmlns:a16="http://schemas.microsoft.com/office/drawing/2014/main" id="{B00A7C79-89D2-4F88-8D93-E597D62A6D42}"/>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4" name="Right Triangle 963">
              <a:extLst>
                <a:ext uri="{FF2B5EF4-FFF2-40B4-BE49-F238E27FC236}">
                  <a16:creationId xmlns:a16="http://schemas.microsoft.com/office/drawing/2014/main" id="{605265F3-D4BC-4974-A954-752B4C91C7C2}"/>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5" name="Right Triangle 964">
              <a:extLst>
                <a:ext uri="{FF2B5EF4-FFF2-40B4-BE49-F238E27FC236}">
                  <a16:creationId xmlns:a16="http://schemas.microsoft.com/office/drawing/2014/main" id="{94C84C27-6874-4411-9C7F-02936D50AF4A}"/>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6" name="Right Triangle 965">
              <a:extLst>
                <a:ext uri="{FF2B5EF4-FFF2-40B4-BE49-F238E27FC236}">
                  <a16:creationId xmlns:a16="http://schemas.microsoft.com/office/drawing/2014/main" id="{6E207F7B-6A82-486C-96FA-F7A768683B92}"/>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7" name="Right Triangle 966">
              <a:extLst>
                <a:ext uri="{FF2B5EF4-FFF2-40B4-BE49-F238E27FC236}">
                  <a16:creationId xmlns:a16="http://schemas.microsoft.com/office/drawing/2014/main" id="{4B163831-FC95-4563-B910-E469A0C826CB}"/>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8" name="Right Triangle 967">
              <a:extLst>
                <a:ext uri="{FF2B5EF4-FFF2-40B4-BE49-F238E27FC236}">
                  <a16:creationId xmlns:a16="http://schemas.microsoft.com/office/drawing/2014/main" id="{395DBB35-C9DB-42DB-933C-680B6F6ECB75}"/>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9" name="Right Triangle 968">
              <a:extLst>
                <a:ext uri="{FF2B5EF4-FFF2-40B4-BE49-F238E27FC236}">
                  <a16:creationId xmlns:a16="http://schemas.microsoft.com/office/drawing/2014/main" id="{1B68C691-E783-4FBF-9CC0-62860B57946D}"/>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0" name="Right Triangle 969">
              <a:extLst>
                <a:ext uri="{FF2B5EF4-FFF2-40B4-BE49-F238E27FC236}">
                  <a16:creationId xmlns:a16="http://schemas.microsoft.com/office/drawing/2014/main" id="{E9DB106F-430C-4E25-ACDC-E6335E6E56A7}"/>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1" name="Right Triangle 970">
              <a:extLst>
                <a:ext uri="{FF2B5EF4-FFF2-40B4-BE49-F238E27FC236}">
                  <a16:creationId xmlns:a16="http://schemas.microsoft.com/office/drawing/2014/main" id="{C21409A8-9C34-4525-95D7-F1F5C0203E20}"/>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2" name="Right Triangle 971">
              <a:extLst>
                <a:ext uri="{FF2B5EF4-FFF2-40B4-BE49-F238E27FC236}">
                  <a16:creationId xmlns:a16="http://schemas.microsoft.com/office/drawing/2014/main" id="{72615CD1-451C-4A72-A0D1-8D2483C4E9B3}"/>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3" name="Right Triangle 972">
              <a:extLst>
                <a:ext uri="{FF2B5EF4-FFF2-40B4-BE49-F238E27FC236}">
                  <a16:creationId xmlns:a16="http://schemas.microsoft.com/office/drawing/2014/main" id="{86A00D32-1B82-45D6-9FAB-E31B1EB032F9}"/>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4" name="Right Triangle 973">
              <a:extLst>
                <a:ext uri="{FF2B5EF4-FFF2-40B4-BE49-F238E27FC236}">
                  <a16:creationId xmlns:a16="http://schemas.microsoft.com/office/drawing/2014/main" id="{51045A92-2683-4A3C-A6A7-3402D5986F93}"/>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5" name="Right Triangle 974">
              <a:extLst>
                <a:ext uri="{FF2B5EF4-FFF2-40B4-BE49-F238E27FC236}">
                  <a16:creationId xmlns:a16="http://schemas.microsoft.com/office/drawing/2014/main" id="{72C282E8-F1FF-4345-BE6C-82AC3AAB0760}"/>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6" name="Right Triangle 975">
              <a:extLst>
                <a:ext uri="{FF2B5EF4-FFF2-40B4-BE49-F238E27FC236}">
                  <a16:creationId xmlns:a16="http://schemas.microsoft.com/office/drawing/2014/main" id="{19E57E69-C5B8-4758-96AF-8090AEBE6C4B}"/>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7" name="Right Triangle 976">
              <a:extLst>
                <a:ext uri="{FF2B5EF4-FFF2-40B4-BE49-F238E27FC236}">
                  <a16:creationId xmlns:a16="http://schemas.microsoft.com/office/drawing/2014/main" id="{97C1E025-E7D3-450D-B3A2-341E0CF1FBBC}"/>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8" name="Right Triangle 977">
              <a:extLst>
                <a:ext uri="{FF2B5EF4-FFF2-40B4-BE49-F238E27FC236}">
                  <a16:creationId xmlns:a16="http://schemas.microsoft.com/office/drawing/2014/main" id="{5C5FA75B-57C5-4996-B210-AB2E78DB6D93}"/>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9" name="Right Triangle 978">
              <a:extLst>
                <a:ext uri="{FF2B5EF4-FFF2-40B4-BE49-F238E27FC236}">
                  <a16:creationId xmlns:a16="http://schemas.microsoft.com/office/drawing/2014/main" id="{66D09697-524C-4A22-9E7E-1B43B9D6D54E}"/>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0" name="Right Triangle 979">
              <a:extLst>
                <a:ext uri="{FF2B5EF4-FFF2-40B4-BE49-F238E27FC236}">
                  <a16:creationId xmlns:a16="http://schemas.microsoft.com/office/drawing/2014/main" id="{56AAD721-F841-4471-8202-D4B79A7D6151}"/>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1" name="Right Triangle 980">
              <a:extLst>
                <a:ext uri="{FF2B5EF4-FFF2-40B4-BE49-F238E27FC236}">
                  <a16:creationId xmlns:a16="http://schemas.microsoft.com/office/drawing/2014/main" id="{D85FDA18-BF84-4556-9985-FA7D64B01EAC}"/>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2" name="Right Triangle 981">
              <a:extLst>
                <a:ext uri="{FF2B5EF4-FFF2-40B4-BE49-F238E27FC236}">
                  <a16:creationId xmlns:a16="http://schemas.microsoft.com/office/drawing/2014/main" id="{228DAC65-C3E0-4BAC-A173-2E7D5650FA0A}"/>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3" name="Right Triangle 982">
              <a:extLst>
                <a:ext uri="{FF2B5EF4-FFF2-40B4-BE49-F238E27FC236}">
                  <a16:creationId xmlns:a16="http://schemas.microsoft.com/office/drawing/2014/main" id="{95E6C0B2-3570-4F49-8FBF-92A17DE00E03}"/>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4" name="Right Triangle 983">
              <a:extLst>
                <a:ext uri="{FF2B5EF4-FFF2-40B4-BE49-F238E27FC236}">
                  <a16:creationId xmlns:a16="http://schemas.microsoft.com/office/drawing/2014/main" id="{19A1FB0C-2F2C-4252-B0B6-16BE19DB0CDF}"/>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5" name="Right Triangle 984">
              <a:extLst>
                <a:ext uri="{FF2B5EF4-FFF2-40B4-BE49-F238E27FC236}">
                  <a16:creationId xmlns:a16="http://schemas.microsoft.com/office/drawing/2014/main" id="{DCEBFEEA-04F8-4EEF-8604-A70CA0778962}"/>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6" name="Right Triangle 985">
              <a:extLst>
                <a:ext uri="{FF2B5EF4-FFF2-40B4-BE49-F238E27FC236}">
                  <a16:creationId xmlns:a16="http://schemas.microsoft.com/office/drawing/2014/main" id="{854CB75C-6A98-4F37-BAC4-CE4650500E72}"/>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7" name="Right Triangle 986">
              <a:extLst>
                <a:ext uri="{FF2B5EF4-FFF2-40B4-BE49-F238E27FC236}">
                  <a16:creationId xmlns:a16="http://schemas.microsoft.com/office/drawing/2014/main" id="{4BC70ECB-B001-4D30-A83C-98E42DB88364}"/>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8" name="Right Triangle 987">
              <a:extLst>
                <a:ext uri="{FF2B5EF4-FFF2-40B4-BE49-F238E27FC236}">
                  <a16:creationId xmlns:a16="http://schemas.microsoft.com/office/drawing/2014/main" id="{3CFAE869-6B6D-4CEC-8A38-055A716090E4}"/>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9" name="Right Triangle 988">
              <a:extLst>
                <a:ext uri="{FF2B5EF4-FFF2-40B4-BE49-F238E27FC236}">
                  <a16:creationId xmlns:a16="http://schemas.microsoft.com/office/drawing/2014/main" id="{FDE7EB38-DF88-4E7F-8017-8C3BEDD68EEC}"/>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0" name="Right Triangle 989">
              <a:extLst>
                <a:ext uri="{FF2B5EF4-FFF2-40B4-BE49-F238E27FC236}">
                  <a16:creationId xmlns:a16="http://schemas.microsoft.com/office/drawing/2014/main" id="{DB9AB48C-3D47-4295-B37B-2321DA84AFA3}"/>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1" name="Right Triangle 990">
              <a:extLst>
                <a:ext uri="{FF2B5EF4-FFF2-40B4-BE49-F238E27FC236}">
                  <a16:creationId xmlns:a16="http://schemas.microsoft.com/office/drawing/2014/main" id="{632572F9-5ADA-45AE-AB00-1857774A1A07}"/>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2" name="Right Triangle 991">
              <a:extLst>
                <a:ext uri="{FF2B5EF4-FFF2-40B4-BE49-F238E27FC236}">
                  <a16:creationId xmlns:a16="http://schemas.microsoft.com/office/drawing/2014/main" id="{1A450287-F0E3-48D1-8B24-15646B4D8737}"/>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3" name="Right Triangle 992">
              <a:extLst>
                <a:ext uri="{FF2B5EF4-FFF2-40B4-BE49-F238E27FC236}">
                  <a16:creationId xmlns:a16="http://schemas.microsoft.com/office/drawing/2014/main" id="{6A7D5B58-3DE0-48FD-B95B-A27AE491EC5C}"/>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4" name="Right Triangle 993">
              <a:extLst>
                <a:ext uri="{FF2B5EF4-FFF2-40B4-BE49-F238E27FC236}">
                  <a16:creationId xmlns:a16="http://schemas.microsoft.com/office/drawing/2014/main" id="{04731549-8D32-42F6-9B7C-93718E57319D}"/>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5" name="Right Triangle 994">
              <a:extLst>
                <a:ext uri="{FF2B5EF4-FFF2-40B4-BE49-F238E27FC236}">
                  <a16:creationId xmlns:a16="http://schemas.microsoft.com/office/drawing/2014/main" id="{7A407715-9564-4782-8381-4EA68FBE8983}"/>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28" name="Right Triangle 1027">
              <a:extLst>
                <a:ext uri="{FF2B5EF4-FFF2-40B4-BE49-F238E27FC236}">
                  <a16:creationId xmlns:a16="http://schemas.microsoft.com/office/drawing/2014/main" id="{46CE6230-83D8-48D6-B2E2-B9E68C35055E}"/>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29" name="Right Triangle 1028">
              <a:extLst>
                <a:ext uri="{FF2B5EF4-FFF2-40B4-BE49-F238E27FC236}">
                  <a16:creationId xmlns:a16="http://schemas.microsoft.com/office/drawing/2014/main" id="{0FFBA15E-7D2A-45A7-A081-316C13577FF9}"/>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30" name="Right Triangle 1029">
              <a:extLst>
                <a:ext uri="{FF2B5EF4-FFF2-40B4-BE49-F238E27FC236}">
                  <a16:creationId xmlns:a16="http://schemas.microsoft.com/office/drawing/2014/main" id="{8E87C66C-A3AE-4E2C-B884-14C6C56C4D5F}"/>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31" name="Right Triangle 1030">
              <a:extLst>
                <a:ext uri="{FF2B5EF4-FFF2-40B4-BE49-F238E27FC236}">
                  <a16:creationId xmlns:a16="http://schemas.microsoft.com/office/drawing/2014/main" id="{95C3C7ED-AC49-4188-8E43-AF0649D9F0F4}"/>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32" name="Right Triangle 1031">
              <a:extLst>
                <a:ext uri="{FF2B5EF4-FFF2-40B4-BE49-F238E27FC236}">
                  <a16:creationId xmlns:a16="http://schemas.microsoft.com/office/drawing/2014/main" id="{A80D8648-C3B5-4F17-81CD-233D5262ABD5}"/>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33" name="Right Triangle 1032">
              <a:extLst>
                <a:ext uri="{FF2B5EF4-FFF2-40B4-BE49-F238E27FC236}">
                  <a16:creationId xmlns:a16="http://schemas.microsoft.com/office/drawing/2014/main" id="{6F2413B6-FD74-4542-A7DC-165DEC8EFC78}"/>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34" name="Right Triangle 1033">
              <a:extLst>
                <a:ext uri="{FF2B5EF4-FFF2-40B4-BE49-F238E27FC236}">
                  <a16:creationId xmlns:a16="http://schemas.microsoft.com/office/drawing/2014/main" id="{1A28D101-AEE0-4114-AF07-2690E3903A82}"/>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35" name="Right Triangle 1034">
              <a:extLst>
                <a:ext uri="{FF2B5EF4-FFF2-40B4-BE49-F238E27FC236}">
                  <a16:creationId xmlns:a16="http://schemas.microsoft.com/office/drawing/2014/main" id="{624BA62E-854B-4817-8C75-93B3FDA53A16}"/>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36" name="Right Triangle 1035">
              <a:extLst>
                <a:ext uri="{FF2B5EF4-FFF2-40B4-BE49-F238E27FC236}">
                  <a16:creationId xmlns:a16="http://schemas.microsoft.com/office/drawing/2014/main" id="{AC6F2C83-5C1D-42EE-B65B-0866E4238006}"/>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37" name="Right Triangle 1036">
              <a:extLst>
                <a:ext uri="{FF2B5EF4-FFF2-40B4-BE49-F238E27FC236}">
                  <a16:creationId xmlns:a16="http://schemas.microsoft.com/office/drawing/2014/main" id="{0936884B-1574-4332-BDB7-63BAD5456B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38" name="Right Triangle 1037">
              <a:extLst>
                <a:ext uri="{FF2B5EF4-FFF2-40B4-BE49-F238E27FC236}">
                  <a16:creationId xmlns:a16="http://schemas.microsoft.com/office/drawing/2014/main" id="{585D25E4-EF4A-4746-89C1-AD937312FABA}"/>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39" name="Right Triangle 1038">
              <a:extLst>
                <a:ext uri="{FF2B5EF4-FFF2-40B4-BE49-F238E27FC236}">
                  <a16:creationId xmlns:a16="http://schemas.microsoft.com/office/drawing/2014/main" id="{34A9591E-1FFB-417A-ACB0-5C5F8D34D616}"/>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40" name="Right Triangle 1039">
              <a:extLst>
                <a:ext uri="{FF2B5EF4-FFF2-40B4-BE49-F238E27FC236}">
                  <a16:creationId xmlns:a16="http://schemas.microsoft.com/office/drawing/2014/main" id="{5AEB8996-4312-4B89-8EDC-CEE30294F1B1}"/>
                </a:ext>
              </a:extLst>
            </p:cNvPr>
            <p:cNvSpPr/>
            <p:nvPr/>
          </p:nvSpPr>
          <p:spPr bwMode="gray">
            <a:xfrm rot="10800000">
              <a:off x="7741662"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41" name="Right Triangle 1040">
              <a:extLst>
                <a:ext uri="{FF2B5EF4-FFF2-40B4-BE49-F238E27FC236}">
                  <a16:creationId xmlns:a16="http://schemas.microsoft.com/office/drawing/2014/main" id="{01288028-371E-42F8-9205-E4A9D63D6456}"/>
                </a:ext>
              </a:extLst>
            </p:cNvPr>
            <p:cNvSpPr/>
            <p:nvPr/>
          </p:nvSpPr>
          <p:spPr bwMode="gray">
            <a:xfrm flipH="1">
              <a:off x="8707016"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42" name="Right Triangle 1041">
              <a:extLst>
                <a:ext uri="{FF2B5EF4-FFF2-40B4-BE49-F238E27FC236}">
                  <a16:creationId xmlns:a16="http://schemas.microsoft.com/office/drawing/2014/main" id="{FF6A65AD-8E3D-471E-8693-79F6BE9516A6}"/>
                </a:ext>
              </a:extLst>
            </p:cNvPr>
            <p:cNvSpPr/>
            <p:nvPr/>
          </p:nvSpPr>
          <p:spPr bwMode="gray">
            <a:xfrm rot="10800000" flipH="1">
              <a:off x="8707016"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43" name="Right Triangle 1042">
              <a:extLst>
                <a:ext uri="{FF2B5EF4-FFF2-40B4-BE49-F238E27FC236}">
                  <a16:creationId xmlns:a16="http://schemas.microsoft.com/office/drawing/2014/main" id="{2E0E005B-AB67-4D12-AD53-E11B5E35B06B}"/>
                </a:ext>
              </a:extLst>
            </p:cNvPr>
            <p:cNvSpPr/>
            <p:nvPr/>
          </p:nvSpPr>
          <p:spPr bwMode="gray">
            <a:xfrm flipH="1" flipV="1">
              <a:off x="8707016"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44" name="Right Triangle 1043">
              <a:extLst>
                <a:ext uri="{FF2B5EF4-FFF2-40B4-BE49-F238E27FC236}">
                  <a16:creationId xmlns:a16="http://schemas.microsoft.com/office/drawing/2014/main" id="{13A26FEC-0768-4B7D-A7A2-6EF9BD21145C}"/>
                </a:ext>
              </a:extLst>
            </p:cNvPr>
            <p:cNvSpPr/>
            <p:nvPr/>
          </p:nvSpPr>
          <p:spPr bwMode="gray">
            <a:xfrm rot="10800000" flipH="1">
              <a:off x="870701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45" name="Right Triangle 1044">
              <a:extLst>
                <a:ext uri="{FF2B5EF4-FFF2-40B4-BE49-F238E27FC236}">
                  <a16:creationId xmlns:a16="http://schemas.microsoft.com/office/drawing/2014/main" id="{2928A17D-64C4-408A-8198-1B3550868156}"/>
                </a:ext>
              </a:extLst>
            </p:cNvPr>
            <p:cNvSpPr/>
            <p:nvPr/>
          </p:nvSpPr>
          <p:spPr bwMode="gray">
            <a:xfrm flipH="1">
              <a:off x="8707016" y="290109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46" name="Right Triangle 1045">
              <a:extLst>
                <a:ext uri="{FF2B5EF4-FFF2-40B4-BE49-F238E27FC236}">
                  <a16:creationId xmlns:a16="http://schemas.microsoft.com/office/drawing/2014/main" id="{8C4EAA5B-CC02-43D2-A384-9D101EA33E89}"/>
                </a:ext>
              </a:extLst>
            </p:cNvPr>
            <p:cNvSpPr/>
            <p:nvPr/>
          </p:nvSpPr>
          <p:spPr bwMode="gray">
            <a:xfrm rot="10800000" flipH="1">
              <a:off x="8707016"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47" name="Right Triangle 1046">
              <a:extLst>
                <a:ext uri="{FF2B5EF4-FFF2-40B4-BE49-F238E27FC236}">
                  <a16:creationId xmlns:a16="http://schemas.microsoft.com/office/drawing/2014/main" id="{1A1F053D-7194-48D2-B7BF-804E00EB1201}"/>
                </a:ext>
              </a:extLst>
            </p:cNvPr>
            <p:cNvSpPr/>
            <p:nvPr/>
          </p:nvSpPr>
          <p:spPr bwMode="gray">
            <a:xfrm flipH="1" flipV="1">
              <a:off x="8707016"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48" name="Right Triangle 1047">
              <a:extLst>
                <a:ext uri="{FF2B5EF4-FFF2-40B4-BE49-F238E27FC236}">
                  <a16:creationId xmlns:a16="http://schemas.microsoft.com/office/drawing/2014/main" id="{F3CA9B1C-067D-48A4-84A0-2915B6EB3FC0}"/>
                </a:ext>
              </a:extLst>
            </p:cNvPr>
            <p:cNvSpPr/>
            <p:nvPr/>
          </p:nvSpPr>
          <p:spPr bwMode="gray">
            <a:xfrm flipH="1">
              <a:off x="8707016"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49" name="Right Triangle 1048">
              <a:extLst>
                <a:ext uri="{FF2B5EF4-FFF2-40B4-BE49-F238E27FC236}">
                  <a16:creationId xmlns:a16="http://schemas.microsoft.com/office/drawing/2014/main" id="{781BEE55-C9A9-4430-9F88-D1FDCACC840B}"/>
                </a:ext>
              </a:extLst>
            </p:cNvPr>
            <p:cNvSpPr/>
            <p:nvPr/>
          </p:nvSpPr>
          <p:spPr bwMode="gray">
            <a:xfrm rot="10800000" flipH="1">
              <a:off x="87070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50" name="Right Triangle 1049">
              <a:extLst>
                <a:ext uri="{FF2B5EF4-FFF2-40B4-BE49-F238E27FC236}">
                  <a16:creationId xmlns:a16="http://schemas.microsoft.com/office/drawing/2014/main" id="{D2340110-87F2-4982-8605-9D19EE639E7F}"/>
                </a:ext>
              </a:extLst>
            </p:cNvPr>
            <p:cNvSpPr/>
            <p:nvPr/>
          </p:nvSpPr>
          <p:spPr bwMode="gray">
            <a:xfrm flipH="1">
              <a:off x="8707016"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51" name="Right Triangle 1050">
              <a:extLst>
                <a:ext uri="{FF2B5EF4-FFF2-40B4-BE49-F238E27FC236}">
                  <a16:creationId xmlns:a16="http://schemas.microsoft.com/office/drawing/2014/main" id="{7CC017E7-8DAF-4941-95EA-E65B74C14CE3}"/>
                </a:ext>
              </a:extLst>
            </p:cNvPr>
            <p:cNvSpPr/>
            <p:nvPr/>
          </p:nvSpPr>
          <p:spPr bwMode="gray">
            <a:xfrm rot="10800000" flipH="1">
              <a:off x="8707016"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1" name="Right Triangle 870">
              <a:extLst>
                <a:ext uri="{FF2B5EF4-FFF2-40B4-BE49-F238E27FC236}">
                  <a16:creationId xmlns:a16="http://schemas.microsoft.com/office/drawing/2014/main" id="{4D6A9B6D-0E20-41BF-9035-9B6C72D9474C}"/>
                </a:ext>
              </a:extLst>
            </p:cNvPr>
            <p:cNvSpPr/>
            <p:nvPr/>
          </p:nvSpPr>
          <p:spPr bwMode="gray">
            <a:xfrm>
              <a:off x="9675528" y="580564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3" name="Right Triangle 872">
              <a:extLst>
                <a:ext uri="{FF2B5EF4-FFF2-40B4-BE49-F238E27FC236}">
                  <a16:creationId xmlns:a16="http://schemas.microsoft.com/office/drawing/2014/main" id="{1ABA6570-6C6E-4B1D-99BD-C9A1DA40DFDC}"/>
                </a:ext>
              </a:extLst>
            </p:cNvPr>
            <p:cNvSpPr/>
            <p:nvPr/>
          </p:nvSpPr>
          <p:spPr bwMode="gray">
            <a:xfrm rot="10800000">
              <a:off x="9675528" y="580564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4" name="Right Triangle 873">
              <a:extLst>
                <a:ext uri="{FF2B5EF4-FFF2-40B4-BE49-F238E27FC236}">
                  <a16:creationId xmlns:a16="http://schemas.microsoft.com/office/drawing/2014/main" id="{4333192B-4E0A-4206-B8F7-C1C5B22A19CC}"/>
                </a:ext>
              </a:extLst>
            </p:cNvPr>
            <p:cNvSpPr/>
            <p:nvPr/>
          </p:nvSpPr>
          <p:spPr bwMode="gray">
            <a:xfrm flipV="1">
              <a:off x="967552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5" name="Right Triangle 874">
              <a:extLst>
                <a:ext uri="{FF2B5EF4-FFF2-40B4-BE49-F238E27FC236}">
                  <a16:creationId xmlns:a16="http://schemas.microsoft.com/office/drawing/2014/main" id="{E42B8AE8-AC7A-4F0C-A511-F7D1BAC6827E}"/>
                </a:ext>
              </a:extLst>
            </p:cNvPr>
            <p:cNvSpPr/>
            <p:nvPr/>
          </p:nvSpPr>
          <p:spPr bwMode="gray">
            <a:xfrm>
              <a:off x="9675528"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6" name="Right Triangle 875">
              <a:extLst>
                <a:ext uri="{FF2B5EF4-FFF2-40B4-BE49-F238E27FC236}">
                  <a16:creationId xmlns:a16="http://schemas.microsoft.com/office/drawing/2014/main" id="{B9882E8B-7939-497C-BB49-B63EB6664AE7}"/>
                </a:ext>
              </a:extLst>
            </p:cNvPr>
            <p:cNvSpPr/>
            <p:nvPr/>
          </p:nvSpPr>
          <p:spPr bwMode="gray">
            <a:xfrm rot="10800000">
              <a:off x="9675528" y="4836180"/>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7" name="Right Triangle 876">
              <a:extLst>
                <a:ext uri="{FF2B5EF4-FFF2-40B4-BE49-F238E27FC236}">
                  <a16:creationId xmlns:a16="http://schemas.microsoft.com/office/drawing/2014/main" id="{91A7D503-1CF5-4414-8228-23A526A48DBA}"/>
                </a:ext>
              </a:extLst>
            </p:cNvPr>
            <p:cNvSpPr/>
            <p:nvPr/>
          </p:nvSpPr>
          <p:spPr bwMode="gray">
            <a:xfrm>
              <a:off x="9675528" y="2901090"/>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8" name="Right Triangle 877">
              <a:extLst>
                <a:ext uri="{FF2B5EF4-FFF2-40B4-BE49-F238E27FC236}">
                  <a16:creationId xmlns:a16="http://schemas.microsoft.com/office/drawing/2014/main" id="{BBD4F02F-C4E6-460E-8ED5-9C43589A3334}"/>
                </a:ext>
              </a:extLst>
            </p:cNvPr>
            <p:cNvSpPr/>
            <p:nvPr/>
          </p:nvSpPr>
          <p:spPr bwMode="gray">
            <a:xfrm flipV="1">
              <a:off x="9675528"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9" name="Right Triangle 878">
              <a:extLst>
                <a:ext uri="{FF2B5EF4-FFF2-40B4-BE49-F238E27FC236}">
                  <a16:creationId xmlns:a16="http://schemas.microsoft.com/office/drawing/2014/main" id="{C9B9D731-70D9-409B-BF44-0D76EF95D0B2}"/>
                </a:ext>
              </a:extLst>
            </p:cNvPr>
            <p:cNvSpPr/>
            <p:nvPr/>
          </p:nvSpPr>
          <p:spPr bwMode="gray">
            <a:xfrm>
              <a:off x="9675528"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0" name="Right Triangle 879">
              <a:extLst>
                <a:ext uri="{FF2B5EF4-FFF2-40B4-BE49-F238E27FC236}">
                  <a16:creationId xmlns:a16="http://schemas.microsoft.com/office/drawing/2014/main" id="{D32E7934-0AE4-4338-B800-BDB7FD57EF50}"/>
                </a:ext>
              </a:extLst>
            </p:cNvPr>
            <p:cNvSpPr/>
            <p:nvPr/>
          </p:nvSpPr>
          <p:spPr bwMode="gray">
            <a:xfrm rot="10800000">
              <a:off x="9675529" y="1935283"/>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1" name="Right Triangle 880">
              <a:extLst>
                <a:ext uri="{FF2B5EF4-FFF2-40B4-BE49-F238E27FC236}">
                  <a16:creationId xmlns:a16="http://schemas.microsoft.com/office/drawing/2014/main" id="{35C04BA3-A128-412F-98B2-57E9CDA29312}"/>
                </a:ext>
              </a:extLst>
            </p:cNvPr>
            <p:cNvSpPr/>
            <p:nvPr/>
          </p:nvSpPr>
          <p:spPr bwMode="gray">
            <a:xfrm>
              <a:off x="9675528"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2" name="Right Triangle 881">
              <a:extLst>
                <a:ext uri="{FF2B5EF4-FFF2-40B4-BE49-F238E27FC236}">
                  <a16:creationId xmlns:a16="http://schemas.microsoft.com/office/drawing/2014/main" id="{287174AA-7731-4C40-8FD3-618197C823FF}"/>
                </a:ext>
              </a:extLst>
            </p:cNvPr>
            <p:cNvSpPr/>
            <p:nvPr/>
          </p:nvSpPr>
          <p:spPr bwMode="gray">
            <a:xfrm rot="10800000">
              <a:off x="9675528"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3" name="Right Triangle 882">
              <a:extLst>
                <a:ext uri="{FF2B5EF4-FFF2-40B4-BE49-F238E27FC236}">
                  <a16:creationId xmlns:a16="http://schemas.microsoft.com/office/drawing/2014/main" id="{3E6E280A-90EA-430A-94D0-24DFA7EDB8A3}"/>
                </a:ext>
              </a:extLst>
            </p:cNvPr>
            <p:cNvSpPr/>
            <p:nvPr/>
          </p:nvSpPr>
          <p:spPr bwMode="gray">
            <a:xfrm flipH="1">
              <a:off x="10643917" y="5805649"/>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4" name="Right Triangle 883">
              <a:extLst>
                <a:ext uri="{FF2B5EF4-FFF2-40B4-BE49-F238E27FC236}">
                  <a16:creationId xmlns:a16="http://schemas.microsoft.com/office/drawing/2014/main" id="{F05B590E-5324-4AB6-8581-2912D40B7B60}"/>
                </a:ext>
              </a:extLst>
            </p:cNvPr>
            <p:cNvSpPr/>
            <p:nvPr/>
          </p:nvSpPr>
          <p:spPr bwMode="gray">
            <a:xfrm flipH="1" flipV="1">
              <a:off x="10643917"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5" name="Right Triangle 884">
              <a:extLst>
                <a:ext uri="{FF2B5EF4-FFF2-40B4-BE49-F238E27FC236}">
                  <a16:creationId xmlns:a16="http://schemas.microsoft.com/office/drawing/2014/main" id="{2551CCD0-0238-4C0B-9A43-DAC50B257FF2}"/>
                </a:ext>
              </a:extLst>
            </p:cNvPr>
            <p:cNvSpPr/>
            <p:nvPr/>
          </p:nvSpPr>
          <p:spPr bwMode="gray">
            <a:xfrm rot="10800000" flipH="1" flipV="1">
              <a:off x="10643918"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6" name="Right Triangle 885">
              <a:extLst>
                <a:ext uri="{FF2B5EF4-FFF2-40B4-BE49-F238E27FC236}">
                  <a16:creationId xmlns:a16="http://schemas.microsoft.com/office/drawing/2014/main" id="{5613A871-C056-4B4D-9FF2-E496109012F1}"/>
                </a:ext>
              </a:extLst>
            </p:cNvPr>
            <p:cNvSpPr/>
            <p:nvPr/>
          </p:nvSpPr>
          <p:spPr bwMode="gray">
            <a:xfrm flipH="1">
              <a:off x="1064391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7" name="Right Triangle 886">
              <a:extLst>
                <a:ext uri="{FF2B5EF4-FFF2-40B4-BE49-F238E27FC236}">
                  <a16:creationId xmlns:a16="http://schemas.microsoft.com/office/drawing/2014/main" id="{000EB0B9-69F7-426F-AC0D-204E34320B07}"/>
                </a:ext>
              </a:extLst>
            </p:cNvPr>
            <p:cNvSpPr/>
            <p:nvPr/>
          </p:nvSpPr>
          <p:spPr bwMode="gray">
            <a:xfrm flipH="1">
              <a:off x="10643917" y="290109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8" name="Right Triangle 887">
              <a:extLst>
                <a:ext uri="{FF2B5EF4-FFF2-40B4-BE49-F238E27FC236}">
                  <a16:creationId xmlns:a16="http://schemas.microsoft.com/office/drawing/2014/main" id="{1207D236-3F30-4238-9BD2-5A3F0A2CDE3C}"/>
                </a:ext>
              </a:extLst>
            </p:cNvPr>
            <p:cNvSpPr/>
            <p:nvPr/>
          </p:nvSpPr>
          <p:spPr bwMode="gray">
            <a:xfrm rot="10800000" flipH="1">
              <a:off x="10643918" y="290109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9" name="Right Triangle 888">
              <a:extLst>
                <a:ext uri="{FF2B5EF4-FFF2-40B4-BE49-F238E27FC236}">
                  <a16:creationId xmlns:a16="http://schemas.microsoft.com/office/drawing/2014/main" id="{5B045B01-30ED-40AB-BB65-35F50AFFB055}"/>
                </a:ext>
              </a:extLst>
            </p:cNvPr>
            <p:cNvSpPr/>
            <p:nvPr/>
          </p:nvSpPr>
          <p:spPr bwMode="gray">
            <a:xfrm flipH="1" flipV="1">
              <a:off x="10643917"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0" name="Right Triangle 889">
              <a:extLst>
                <a:ext uri="{FF2B5EF4-FFF2-40B4-BE49-F238E27FC236}">
                  <a16:creationId xmlns:a16="http://schemas.microsoft.com/office/drawing/2014/main" id="{FA787FB4-2F07-43A6-98AB-1C81FE53E96B}"/>
                </a:ext>
              </a:extLst>
            </p:cNvPr>
            <p:cNvSpPr/>
            <p:nvPr/>
          </p:nvSpPr>
          <p:spPr bwMode="gray">
            <a:xfrm rot="10800000" flipH="1" flipV="1">
              <a:off x="10643917"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1" name="Right Triangle 890">
              <a:extLst>
                <a:ext uri="{FF2B5EF4-FFF2-40B4-BE49-F238E27FC236}">
                  <a16:creationId xmlns:a16="http://schemas.microsoft.com/office/drawing/2014/main" id="{543E76E4-47ED-40E3-A88D-B15AB3EE64C4}"/>
                </a:ext>
              </a:extLst>
            </p:cNvPr>
            <p:cNvSpPr/>
            <p:nvPr/>
          </p:nvSpPr>
          <p:spPr bwMode="gray">
            <a:xfrm flipH="1">
              <a:off x="10643917"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2" name="Right Triangle 891">
              <a:extLst>
                <a:ext uri="{FF2B5EF4-FFF2-40B4-BE49-F238E27FC236}">
                  <a16:creationId xmlns:a16="http://schemas.microsoft.com/office/drawing/2014/main" id="{144D858C-20C4-41B5-91A3-61C6B4F47E73}"/>
                </a:ext>
              </a:extLst>
            </p:cNvPr>
            <p:cNvSpPr/>
            <p:nvPr/>
          </p:nvSpPr>
          <p:spPr bwMode="gray">
            <a:xfrm rot="10800000" flipH="1">
              <a:off x="10643918"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3" name="Right Triangle 892">
              <a:extLst>
                <a:ext uri="{FF2B5EF4-FFF2-40B4-BE49-F238E27FC236}">
                  <a16:creationId xmlns:a16="http://schemas.microsoft.com/office/drawing/2014/main" id="{5AA79935-A32A-445C-B88E-AE964A1E1C2D}"/>
                </a:ext>
              </a:extLst>
            </p:cNvPr>
            <p:cNvSpPr/>
            <p:nvPr/>
          </p:nvSpPr>
          <p:spPr bwMode="gray">
            <a:xfrm flipH="1">
              <a:off x="10643917"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4" name="Right Triangle 893">
              <a:extLst>
                <a:ext uri="{FF2B5EF4-FFF2-40B4-BE49-F238E27FC236}">
                  <a16:creationId xmlns:a16="http://schemas.microsoft.com/office/drawing/2014/main" id="{3583DA40-9CA6-47C4-86CD-65EE3357C690}"/>
                </a:ext>
              </a:extLst>
            </p:cNvPr>
            <p:cNvSpPr/>
            <p:nvPr/>
          </p:nvSpPr>
          <p:spPr bwMode="gray">
            <a:xfrm rot="10800000" flipH="1">
              <a:off x="10643917"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5" name="Right Triangle 894">
              <a:extLst>
                <a:ext uri="{FF2B5EF4-FFF2-40B4-BE49-F238E27FC236}">
                  <a16:creationId xmlns:a16="http://schemas.microsoft.com/office/drawing/2014/main" id="{54D155C7-12CF-46E5-B984-7205070B1059}"/>
                </a:ext>
              </a:extLst>
            </p:cNvPr>
            <p:cNvSpPr/>
            <p:nvPr/>
          </p:nvSpPr>
          <p:spPr bwMode="gray">
            <a:xfrm>
              <a:off x="11612306" y="5805649"/>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6" name="Right Triangle 895">
              <a:extLst>
                <a:ext uri="{FF2B5EF4-FFF2-40B4-BE49-F238E27FC236}">
                  <a16:creationId xmlns:a16="http://schemas.microsoft.com/office/drawing/2014/main" id="{31C009C7-63B7-4585-A6E3-841F76B2FC81}"/>
                </a:ext>
              </a:extLst>
            </p:cNvPr>
            <p:cNvSpPr/>
            <p:nvPr/>
          </p:nvSpPr>
          <p:spPr bwMode="gray">
            <a:xfrm rot="10800000">
              <a:off x="11612306"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7" name="Right Triangle 896">
              <a:extLst>
                <a:ext uri="{FF2B5EF4-FFF2-40B4-BE49-F238E27FC236}">
                  <a16:creationId xmlns:a16="http://schemas.microsoft.com/office/drawing/2014/main" id="{82C1F205-C15D-47E7-BCE1-8A6B270A63D3}"/>
                </a:ext>
              </a:extLst>
            </p:cNvPr>
            <p:cNvSpPr/>
            <p:nvPr/>
          </p:nvSpPr>
          <p:spPr bwMode="gray">
            <a:xfrm flipV="1">
              <a:off x="11612306" y="386691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8" name="Right Triangle 897">
              <a:extLst>
                <a:ext uri="{FF2B5EF4-FFF2-40B4-BE49-F238E27FC236}">
                  <a16:creationId xmlns:a16="http://schemas.microsoft.com/office/drawing/2014/main" id="{2F1A46BC-D625-4CD8-98CB-D588C2AA2E70}"/>
                </a:ext>
              </a:extLst>
            </p:cNvPr>
            <p:cNvSpPr/>
            <p:nvPr/>
          </p:nvSpPr>
          <p:spPr bwMode="gray">
            <a:xfrm>
              <a:off x="11612306"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9" name="Right Triangle 898">
              <a:extLst>
                <a:ext uri="{FF2B5EF4-FFF2-40B4-BE49-F238E27FC236}">
                  <a16:creationId xmlns:a16="http://schemas.microsoft.com/office/drawing/2014/main" id="{0299DA08-AB2E-4A3A-8CBA-7A25B3151A4B}"/>
                </a:ext>
              </a:extLst>
            </p:cNvPr>
            <p:cNvSpPr/>
            <p:nvPr/>
          </p:nvSpPr>
          <p:spPr bwMode="gray">
            <a:xfrm rot="10800000">
              <a:off x="11612307" y="483618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0" name="Right Triangle 899">
              <a:extLst>
                <a:ext uri="{FF2B5EF4-FFF2-40B4-BE49-F238E27FC236}">
                  <a16:creationId xmlns:a16="http://schemas.microsoft.com/office/drawing/2014/main" id="{E14A7086-E7AA-48CF-86B6-5AD063F6A43E}"/>
                </a:ext>
              </a:extLst>
            </p:cNvPr>
            <p:cNvSpPr/>
            <p:nvPr/>
          </p:nvSpPr>
          <p:spPr bwMode="gray">
            <a:xfrm>
              <a:off x="11612306"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1" name="Right Triangle 900">
              <a:extLst>
                <a:ext uri="{FF2B5EF4-FFF2-40B4-BE49-F238E27FC236}">
                  <a16:creationId xmlns:a16="http://schemas.microsoft.com/office/drawing/2014/main" id="{6BCB5A9D-57B0-43F2-9F76-16884CD34521}"/>
                </a:ext>
              </a:extLst>
            </p:cNvPr>
            <p:cNvSpPr/>
            <p:nvPr/>
          </p:nvSpPr>
          <p:spPr bwMode="gray">
            <a:xfrm rot="10800000">
              <a:off x="11612306" y="2901090"/>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2" name="Right Triangle 901">
              <a:extLst>
                <a:ext uri="{FF2B5EF4-FFF2-40B4-BE49-F238E27FC236}">
                  <a16:creationId xmlns:a16="http://schemas.microsoft.com/office/drawing/2014/main" id="{3A92171C-0ACF-4266-811F-B37D31B89EA2}"/>
                </a:ext>
              </a:extLst>
            </p:cNvPr>
            <p:cNvSpPr/>
            <p:nvPr/>
          </p:nvSpPr>
          <p:spPr bwMode="gray">
            <a:xfrm flipV="1">
              <a:off x="11612306"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3" name="Right Triangle 902">
              <a:extLst>
                <a:ext uri="{FF2B5EF4-FFF2-40B4-BE49-F238E27FC236}">
                  <a16:creationId xmlns:a16="http://schemas.microsoft.com/office/drawing/2014/main" id="{855B45EA-15A3-427D-BDB1-3722402B7854}"/>
                </a:ext>
              </a:extLst>
            </p:cNvPr>
            <p:cNvSpPr/>
            <p:nvPr/>
          </p:nvSpPr>
          <p:spPr bwMode="gray">
            <a:xfrm rot="10800000">
              <a:off x="11612306" y="1935283"/>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4" name="Right Triangle 903">
              <a:extLst>
                <a:ext uri="{FF2B5EF4-FFF2-40B4-BE49-F238E27FC236}">
                  <a16:creationId xmlns:a16="http://schemas.microsoft.com/office/drawing/2014/main" id="{41C97DD6-A6B6-4EE0-840F-7CB3FB16F75E}"/>
                </a:ext>
              </a:extLst>
            </p:cNvPr>
            <p:cNvSpPr/>
            <p:nvPr/>
          </p:nvSpPr>
          <p:spPr bwMode="gray">
            <a:xfrm>
              <a:off x="11612306"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5" name="Right Triangle 904">
              <a:extLst>
                <a:ext uri="{FF2B5EF4-FFF2-40B4-BE49-F238E27FC236}">
                  <a16:creationId xmlns:a16="http://schemas.microsoft.com/office/drawing/2014/main" id="{2E37E8AF-F23F-41E0-A506-B7109D38F44A}"/>
                </a:ext>
              </a:extLst>
            </p:cNvPr>
            <p:cNvSpPr/>
            <p:nvPr/>
          </p:nvSpPr>
          <p:spPr bwMode="gray">
            <a:xfrm rot="10800000">
              <a:off x="11612306"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8" name="Right Triangle 937">
              <a:extLst>
                <a:ext uri="{FF2B5EF4-FFF2-40B4-BE49-F238E27FC236}">
                  <a16:creationId xmlns:a16="http://schemas.microsoft.com/office/drawing/2014/main" id="{661A6F7D-497A-45A0-AAB5-CA69E168E89D}"/>
                </a:ext>
              </a:extLst>
            </p:cNvPr>
            <p:cNvSpPr/>
            <p:nvPr/>
          </p:nvSpPr>
          <p:spPr bwMode="gray">
            <a:xfrm>
              <a:off x="7741661" y="580564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9" name="Right Triangle 938">
              <a:extLst>
                <a:ext uri="{FF2B5EF4-FFF2-40B4-BE49-F238E27FC236}">
                  <a16:creationId xmlns:a16="http://schemas.microsoft.com/office/drawing/2014/main" id="{1208FBEB-4F27-4A10-AC4A-886F152A0AA5}"/>
                </a:ext>
              </a:extLst>
            </p:cNvPr>
            <p:cNvSpPr/>
            <p:nvPr/>
          </p:nvSpPr>
          <p:spPr bwMode="gray">
            <a:xfrm flipV="1">
              <a:off x="7741661" y="3866916"/>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0" name="Right Triangle 939">
              <a:extLst>
                <a:ext uri="{FF2B5EF4-FFF2-40B4-BE49-F238E27FC236}">
                  <a16:creationId xmlns:a16="http://schemas.microsoft.com/office/drawing/2014/main" id="{68053E3E-377D-4165-819A-9C8490C99232}"/>
                </a:ext>
              </a:extLst>
            </p:cNvPr>
            <p:cNvSpPr/>
            <p:nvPr/>
          </p:nvSpPr>
          <p:spPr bwMode="gray">
            <a:xfrm rot="10800000" flipV="1">
              <a:off x="7741662" y="386691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1" name="Right Triangle 940">
              <a:extLst>
                <a:ext uri="{FF2B5EF4-FFF2-40B4-BE49-F238E27FC236}">
                  <a16:creationId xmlns:a16="http://schemas.microsoft.com/office/drawing/2014/main" id="{61281180-7E8A-4FA3-AC18-249EC09B9EBF}"/>
                </a:ext>
              </a:extLst>
            </p:cNvPr>
            <p:cNvSpPr/>
            <p:nvPr/>
          </p:nvSpPr>
          <p:spPr bwMode="gray">
            <a:xfrm>
              <a:off x="7741661"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2" name="Right Triangle 941">
              <a:extLst>
                <a:ext uri="{FF2B5EF4-FFF2-40B4-BE49-F238E27FC236}">
                  <a16:creationId xmlns:a16="http://schemas.microsoft.com/office/drawing/2014/main" id="{963946B7-B073-40D8-8FD6-15CE3C5C2368}"/>
                </a:ext>
              </a:extLst>
            </p:cNvPr>
            <p:cNvSpPr/>
            <p:nvPr/>
          </p:nvSpPr>
          <p:spPr bwMode="gray">
            <a:xfrm rot="10800000">
              <a:off x="7741662" y="483618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3" name="Right Triangle 942">
              <a:extLst>
                <a:ext uri="{FF2B5EF4-FFF2-40B4-BE49-F238E27FC236}">
                  <a16:creationId xmlns:a16="http://schemas.microsoft.com/office/drawing/2014/main" id="{CCB831A2-76E0-4B82-BDF6-9A1C7B5AF6E6}"/>
                </a:ext>
              </a:extLst>
            </p:cNvPr>
            <p:cNvSpPr/>
            <p:nvPr/>
          </p:nvSpPr>
          <p:spPr bwMode="gray">
            <a:xfrm>
              <a:off x="7741661" y="290109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4" name="Right Triangle 943">
              <a:extLst>
                <a:ext uri="{FF2B5EF4-FFF2-40B4-BE49-F238E27FC236}">
                  <a16:creationId xmlns:a16="http://schemas.microsoft.com/office/drawing/2014/main" id="{1073CF71-79C4-4CE9-ACA1-EA40E6286714}"/>
                </a:ext>
              </a:extLst>
            </p:cNvPr>
            <p:cNvSpPr/>
            <p:nvPr/>
          </p:nvSpPr>
          <p:spPr bwMode="gray">
            <a:xfrm rot="10800000">
              <a:off x="7741662" y="2901090"/>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5" name="Right Triangle 944">
              <a:extLst>
                <a:ext uri="{FF2B5EF4-FFF2-40B4-BE49-F238E27FC236}">
                  <a16:creationId xmlns:a16="http://schemas.microsoft.com/office/drawing/2014/main" id="{901C8CDE-0DA7-46AA-B275-8353C141FD0E}"/>
                </a:ext>
              </a:extLst>
            </p:cNvPr>
            <p:cNvSpPr/>
            <p:nvPr/>
          </p:nvSpPr>
          <p:spPr bwMode="gray">
            <a:xfrm flipV="1">
              <a:off x="7741661"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6" name="Right Triangle 945">
              <a:extLst>
                <a:ext uri="{FF2B5EF4-FFF2-40B4-BE49-F238E27FC236}">
                  <a16:creationId xmlns:a16="http://schemas.microsoft.com/office/drawing/2014/main" id="{0031402C-679F-41D4-86DC-9712D050C62B}"/>
                </a:ext>
              </a:extLst>
            </p:cNvPr>
            <p:cNvSpPr/>
            <p:nvPr/>
          </p:nvSpPr>
          <p:spPr bwMode="gray">
            <a:xfrm rot="10800000" flipV="1">
              <a:off x="7741662"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7" name="Right Triangle 946">
              <a:extLst>
                <a:ext uri="{FF2B5EF4-FFF2-40B4-BE49-F238E27FC236}">
                  <a16:creationId xmlns:a16="http://schemas.microsoft.com/office/drawing/2014/main" id="{5070C2C4-1682-4D4F-AFA5-A52163C5966E}"/>
                </a:ext>
              </a:extLst>
            </p:cNvPr>
            <p:cNvSpPr/>
            <p:nvPr/>
          </p:nvSpPr>
          <p:spPr bwMode="gray">
            <a:xfrm>
              <a:off x="7741661" y="1928558"/>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8" name="Right Triangle 947">
              <a:extLst>
                <a:ext uri="{FF2B5EF4-FFF2-40B4-BE49-F238E27FC236}">
                  <a16:creationId xmlns:a16="http://schemas.microsoft.com/office/drawing/2014/main" id="{7B226566-0D38-4F95-A204-544F17F7035F}"/>
                </a:ext>
              </a:extLst>
            </p:cNvPr>
            <p:cNvSpPr/>
            <p:nvPr/>
          </p:nvSpPr>
          <p:spPr bwMode="gray">
            <a:xfrm rot="10800000">
              <a:off x="7741662" y="1935283"/>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9" name="Right Triangle 948">
              <a:extLst>
                <a:ext uri="{FF2B5EF4-FFF2-40B4-BE49-F238E27FC236}">
                  <a16:creationId xmlns:a16="http://schemas.microsoft.com/office/drawing/2014/main" id="{4A4FAF25-BE83-495A-A7F3-76734F8DB544}"/>
                </a:ext>
              </a:extLst>
            </p:cNvPr>
            <p:cNvSpPr/>
            <p:nvPr/>
          </p:nvSpPr>
          <p:spPr bwMode="gray">
            <a:xfrm>
              <a:off x="7741661"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0" name="Right Triangle 949">
              <a:extLst>
                <a:ext uri="{FF2B5EF4-FFF2-40B4-BE49-F238E27FC236}">
                  <a16:creationId xmlns:a16="http://schemas.microsoft.com/office/drawing/2014/main" id="{294F316F-D198-4A9D-BD2E-1A48F62E7B9A}"/>
                </a:ext>
              </a:extLst>
            </p:cNvPr>
            <p:cNvSpPr/>
            <p:nvPr/>
          </p:nvSpPr>
          <p:spPr bwMode="gray">
            <a:xfrm rot="10800000">
              <a:off x="7741661"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1" name="Right Triangle 950">
              <a:extLst>
                <a:ext uri="{FF2B5EF4-FFF2-40B4-BE49-F238E27FC236}">
                  <a16:creationId xmlns:a16="http://schemas.microsoft.com/office/drawing/2014/main" id="{F0496BC9-79BB-4F0C-AD42-6CB2E6894B61}"/>
                </a:ext>
              </a:extLst>
            </p:cNvPr>
            <p:cNvSpPr/>
            <p:nvPr/>
          </p:nvSpPr>
          <p:spPr bwMode="gray">
            <a:xfrm flipH="1">
              <a:off x="8707015" y="580564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2" name="Right Triangle 951">
              <a:extLst>
                <a:ext uri="{FF2B5EF4-FFF2-40B4-BE49-F238E27FC236}">
                  <a16:creationId xmlns:a16="http://schemas.microsoft.com/office/drawing/2014/main" id="{F321D19A-8D12-41AC-8A5C-05FE4CB26EE6}"/>
                </a:ext>
              </a:extLst>
            </p:cNvPr>
            <p:cNvSpPr/>
            <p:nvPr/>
          </p:nvSpPr>
          <p:spPr bwMode="gray">
            <a:xfrm rot="10800000" flipH="1">
              <a:off x="8707015" y="5805649"/>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3" name="Right Triangle 952">
              <a:extLst>
                <a:ext uri="{FF2B5EF4-FFF2-40B4-BE49-F238E27FC236}">
                  <a16:creationId xmlns:a16="http://schemas.microsoft.com/office/drawing/2014/main" id="{6A891121-ADC4-49DD-9A09-5F506249A681}"/>
                </a:ext>
              </a:extLst>
            </p:cNvPr>
            <p:cNvSpPr/>
            <p:nvPr/>
          </p:nvSpPr>
          <p:spPr bwMode="gray">
            <a:xfrm flipH="1" flipV="1">
              <a:off x="8707015" y="386691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4" name="Right Triangle 953">
              <a:extLst>
                <a:ext uri="{FF2B5EF4-FFF2-40B4-BE49-F238E27FC236}">
                  <a16:creationId xmlns:a16="http://schemas.microsoft.com/office/drawing/2014/main" id="{12E2AC39-045E-4F96-8546-9C5AE9D5C235}"/>
                </a:ext>
              </a:extLst>
            </p:cNvPr>
            <p:cNvSpPr/>
            <p:nvPr/>
          </p:nvSpPr>
          <p:spPr bwMode="gray">
            <a:xfrm rot="10800000" flipH="1">
              <a:off x="8707015" y="483618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5" name="Right Triangle 954">
              <a:extLst>
                <a:ext uri="{FF2B5EF4-FFF2-40B4-BE49-F238E27FC236}">
                  <a16:creationId xmlns:a16="http://schemas.microsoft.com/office/drawing/2014/main" id="{345A6B27-F9EB-48B7-8657-96CE6C23246A}"/>
                </a:ext>
              </a:extLst>
            </p:cNvPr>
            <p:cNvSpPr/>
            <p:nvPr/>
          </p:nvSpPr>
          <p:spPr bwMode="gray">
            <a:xfrm flipH="1">
              <a:off x="8707015" y="2901091"/>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6" name="Right Triangle 955">
              <a:extLst>
                <a:ext uri="{FF2B5EF4-FFF2-40B4-BE49-F238E27FC236}">
                  <a16:creationId xmlns:a16="http://schemas.microsoft.com/office/drawing/2014/main" id="{70CC867F-A8D9-4F89-86C2-1B8F4C0351A6}"/>
                </a:ext>
              </a:extLst>
            </p:cNvPr>
            <p:cNvSpPr/>
            <p:nvPr/>
          </p:nvSpPr>
          <p:spPr bwMode="gray">
            <a:xfrm rot="10800000" flipH="1">
              <a:off x="8707015" y="2901091"/>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7" name="Right Triangle 956">
              <a:extLst>
                <a:ext uri="{FF2B5EF4-FFF2-40B4-BE49-F238E27FC236}">
                  <a16:creationId xmlns:a16="http://schemas.microsoft.com/office/drawing/2014/main" id="{F92F6F7C-4307-4536-9BAC-811F1E06BFC6}"/>
                </a:ext>
              </a:extLst>
            </p:cNvPr>
            <p:cNvSpPr/>
            <p:nvPr/>
          </p:nvSpPr>
          <p:spPr bwMode="gray">
            <a:xfrm flipH="1" flipV="1">
              <a:off x="8707015"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8" name="Right Triangle 957">
              <a:extLst>
                <a:ext uri="{FF2B5EF4-FFF2-40B4-BE49-F238E27FC236}">
                  <a16:creationId xmlns:a16="http://schemas.microsoft.com/office/drawing/2014/main" id="{375EF2B2-4DED-4A1E-A262-9D415648FD5E}"/>
                </a:ext>
              </a:extLst>
            </p:cNvPr>
            <p:cNvSpPr/>
            <p:nvPr/>
          </p:nvSpPr>
          <p:spPr bwMode="gray">
            <a:xfrm flipH="1">
              <a:off x="8707015" y="1935283"/>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9" name="Right Triangle 958">
              <a:extLst>
                <a:ext uri="{FF2B5EF4-FFF2-40B4-BE49-F238E27FC236}">
                  <a16:creationId xmlns:a16="http://schemas.microsoft.com/office/drawing/2014/main" id="{2EBB13D5-C982-4FDA-88A9-041D13A7A831}"/>
                </a:ext>
              </a:extLst>
            </p:cNvPr>
            <p:cNvSpPr/>
            <p:nvPr/>
          </p:nvSpPr>
          <p:spPr bwMode="gray">
            <a:xfrm rot="10800000" flipH="1">
              <a:off x="8707016" y="1935283"/>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0" name="Right Triangle 959">
              <a:extLst>
                <a:ext uri="{FF2B5EF4-FFF2-40B4-BE49-F238E27FC236}">
                  <a16:creationId xmlns:a16="http://schemas.microsoft.com/office/drawing/2014/main" id="{C778D36C-433D-4B6B-A7B9-4BBB46C07E53}"/>
                </a:ext>
              </a:extLst>
            </p:cNvPr>
            <p:cNvSpPr/>
            <p:nvPr/>
          </p:nvSpPr>
          <p:spPr bwMode="gray">
            <a:xfrm flipH="1">
              <a:off x="8707015"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1" name="Right Triangle 960">
              <a:extLst>
                <a:ext uri="{FF2B5EF4-FFF2-40B4-BE49-F238E27FC236}">
                  <a16:creationId xmlns:a16="http://schemas.microsoft.com/office/drawing/2014/main" id="{66DCF699-8FD3-4097-A1BC-B42ADAFB3AD2}"/>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gr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8" y="2628218"/>
            <a:ext cx="5246137"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grpSp>
        <p:nvGrpSpPr>
          <p:cNvPr id="762" name="Group 761">
            <a:extLst>
              <a:ext uri="{FF2B5EF4-FFF2-40B4-BE49-F238E27FC236}">
                <a16:creationId xmlns:a16="http://schemas.microsoft.com/office/drawing/2014/main" id="{96955FCA-8B11-477A-9A36-9D9A120498A2}"/>
              </a:ext>
            </a:extLst>
          </p:cNvPr>
          <p:cNvGrpSpPr/>
          <p:nvPr/>
        </p:nvGrpSpPr>
        <p:grpSpPr bwMode="black">
          <a:xfrm>
            <a:off x="618040" y="6446045"/>
            <a:ext cx="1100079" cy="173355"/>
            <a:chOff x="-84138" y="5622925"/>
            <a:chExt cx="4330701" cy="682626"/>
          </a:xfrm>
        </p:grpSpPr>
        <p:sp>
          <p:nvSpPr>
            <p:cNvPr id="774" name="Freeform 6">
              <a:extLst>
                <a:ext uri="{FF2B5EF4-FFF2-40B4-BE49-F238E27FC236}">
                  <a16:creationId xmlns:a16="http://schemas.microsoft.com/office/drawing/2014/main" id="{8119CEA8-7D2F-44AF-B42B-37924DB314A6}"/>
                </a:ext>
              </a:extLst>
            </p:cNvPr>
            <p:cNvSpPr>
              <a:spLocks/>
            </p:cNvSpPr>
            <p:nvPr/>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87" name="Freeform 7">
              <a:extLst>
                <a:ext uri="{FF2B5EF4-FFF2-40B4-BE49-F238E27FC236}">
                  <a16:creationId xmlns:a16="http://schemas.microsoft.com/office/drawing/2014/main" id="{7E1EA447-080C-4747-801E-7AA70CCE913E}"/>
                </a:ext>
              </a:extLst>
            </p:cNvPr>
            <p:cNvSpPr>
              <a:spLocks/>
            </p:cNvSpPr>
            <p:nvPr/>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799" name="Freeform 8">
              <a:extLst>
                <a:ext uri="{FF2B5EF4-FFF2-40B4-BE49-F238E27FC236}">
                  <a16:creationId xmlns:a16="http://schemas.microsoft.com/office/drawing/2014/main" id="{6372DABB-C0FD-41BC-B584-95F58B0393AF}"/>
                </a:ext>
              </a:extLst>
            </p:cNvPr>
            <p:cNvSpPr>
              <a:spLocks noEditPoints="1"/>
            </p:cNvSpPr>
            <p:nvPr/>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812" name="Freeform 9">
              <a:extLst>
                <a:ext uri="{FF2B5EF4-FFF2-40B4-BE49-F238E27FC236}">
                  <a16:creationId xmlns:a16="http://schemas.microsoft.com/office/drawing/2014/main" id="{69673DE0-9CCC-4A63-9A87-940CB560CBC3}"/>
                </a:ext>
              </a:extLst>
            </p:cNvPr>
            <p:cNvSpPr>
              <a:spLocks noEditPoints="1"/>
            </p:cNvSpPr>
            <p:nvPr/>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834" name="Freeform 10">
              <a:extLst>
                <a:ext uri="{FF2B5EF4-FFF2-40B4-BE49-F238E27FC236}">
                  <a16:creationId xmlns:a16="http://schemas.microsoft.com/office/drawing/2014/main" id="{ABAD9A92-A0D4-4804-B114-CF0DA29A1474}"/>
                </a:ext>
              </a:extLst>
            </p:cNvPr>
            <p:cNvSpPr>
              <a:spLocks/>
            </p:cNvSpPr>
            <p:nvPr/>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835" name="Freeform 11">
              <a:extLst>
                <a:ext uri="{FF2B5EF4-FFF2-40B4-BE49-F238E27FC236}">
                  <a16:creationId xmlns:a16="http://schemas.microsoft.com/office/drawing/2014/main" id="{160007E3-2542-4058-B0C8-17A6B1D181E4}"/>
                </a:ext>
              </a:extLst>
            </p:cNvPr>
            <p:cNvSpPr>
              <a:spLocks noEditPoints="1"/>
            </p:cNvSpPr>
            <p:nvPr/>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861" name="Freeform 12">
              <a:extLst>
                <a:ext uri="{FF2B5EF4-FFF2-40B4-BE49-F238E27FC236}">
                  <a16:creationId xmlns:a16="http://schemas.microsoft.com/office/drawing/2014/main" id="{2E0E48D4-9CE0-44CE-8AFF-A45861D2B751}"/>
                </a:ext>
              </a:extLst>
            </p:cNvPr>
            <p:cNvSpPr>
              <a:spLocks noEditPoints="1"/>
            </p:cNvSpPr>
            <p:nvPr/>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
        <p:nvSpPr>
          <p:cNvPr id="865" name="Freeform: Shape 864">
            <a:extLst>
              <a:ext uri="{FF2B5EF4-FFF2-40B4-BE49-F238E27FC236}">
                <a16:creationId xmlns:a16="http://schemas.microsoft.com/office/drawing/2014/main" id="{E144BB42-8F82-4E98-A22B-CA1ED09613AE}"/>
              </a:ext>
            </a:extLst>
          </p:cNvPr>
          <p:cNvSpPr/>
          <p:nvPr/>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490" name="TextBox 489">
            <a:extLst>
              <a:ext uri="{FF2B5EF4-FFF2-40B4-BE49-F238E27FC236}">
                <a16:creationId xmlns:a16="http://schemas.microsoft.com/office/drawing/2014/main" id="{1B677D45-7C55-46A3-A34D-865BE90DF49B}"/>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Tree>
    <p:extLst>
      <p:ext uri="{BB962C8B-B14F-4D97-AF65-F5344CB8AC3E}">
        <p14:creationId xmlns:p14="http://schemas.microsoft.com/office/powerpoint/2010/main" val="37966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ig Statement with icon">
    <p:spTree>
      <p:nvGrpSpPr>
        <p:cNvPr id="1" name=""/>
        <p:cNvGrpSpPr/>
        <p:nvPr/>
      </p:nvGrpSpPr>
      <p:grpSpPr>
        <a:xfrm>
          <a:off x="0" y="0"/>
          <a:ext cx="0" cy="0"/>
          <a:chOff x="0" y="0"/>
          <a:chExt cx="0" cy="0"/>
        </a:xfrm>
      </p:grpSpPr>
      <p:sp>
        <p:nvSpPr>
          <p:cNvPr id="1870" name="Rectangle 1869">
            <a:extLst>
              <a:ext uri="{FF2B5EF4-FFF2-40B4-BE49-F238E27FC236}">
                <a16:creationId xmlns:a16="http://schemas.microsoft.com/office/drawing/2014/main" id="{87DEB98F-E255-48BD-B862-71B16A67E330}"/>
              </a:ext>
            </a:extLst>
          </p:cNvPr>
          <p:cNvSpPr/>
          <p:nvPr/>
        </p:nvSpPr>
        <p:spPr bwMode="gray">
          <a:xfrm>
            <a:off x="4853815" y="1935282"/>
            <a:ext cx="7344536" cy="2915194"/>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kern="0">
              <a:solidFill>
                <a:prstClr val="white"/>
              </a:solidFill>
              <a:latin typeface="Verdana"/>
            </a:endParaRPr>
          </a:p>
        </p:txBody>
      </p:sp>
      <p:sp>
        <p:nvSpPr>
          <p:cNvPr id="2055" name="Right Triangle 2054">
            <a:extLst>
              <a:ext uri="{FF2B5EF4-FFF2-40B4-BE49-F238E27FC236}">
                <a16:creationId xmlns:a16="http://schemas.microsoft.com/office/drawing/2014/main" id="{379E0254-E381-429F-8267-B64F0A64F01F}"/>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58" name="Right Triangle 2057">
            <a:extLst>
              <a:ext uri="{FF2B5EF4-FFF2-40B4-BE49-F238E27FC236}">
                <a16:creationId xmlns:a16="http://schemas.microsoft.com/office/drawing/2014/main" id="{AD309C60-3500-4EAB-B8B3-1C4389B46638}"/>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60" name="Right Triangle 2059">
            <a:extLst>
              <a:ext uri="{FF2B5EF4-FFF2-40B4-BE49-F238E27FC236}">
                <a16:creationId xmlns:a16="http://schemas.microsoft.com/office/drawing/2014/main" id="{7ACD5E60-6BFC-44BF-BA51-40FFE210E52F}"/>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61" name="Right Triangle 2060">
            <a:extLst>
              <a:ext uri="{FF2B5EF4-FFF2-40B4-BE49-F238E27FC236}">
                <a16:creationId xmlns:a16="http://schemas.microsoft.com/office/drawing/2014/main" id="{87AD33CD-A516-4CDC-9B49-367540BB4D09}"/>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65" name="Right Triangle 2064">
            <a:extLst>
              <a:ext uri="{FF2B5EF4-FFF2-40B4-BE49-F238E27FC236}">
                <a16:creationId xmlns:a16="http://schemas.microsoft.com/office/drawing/2014/main" id="{BE366215-CBD9-4FFA-958F-037586C2A656}"/>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66" name="Right Triangle 2065">
            <a:extLst>
              <a:ext uri="{FF2B5EF4-FFF2-40B4-BE49-F238E27FC236}">
                <a16:creationId xmlns:a16="http://schemas.microsoft.com/office/drawing/2014/main" id="{FB174B08-BC06-4B26-9CEA-0753BD7F16BC}"/>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68" name="Right Triangle 2067">
            <a:extLst>
              <a:ext uri="{FF2B5EF4-FFF2-40B4-BE49-F238E27FC236}">
                <a16:creationId xmlns:a16="http://schemas.microsoft.com/office/drawing/2014/main" id="{944C2EE1-0039-4616-8875-146C1099B1C1}"/>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69" name="Right Triangle 2068">
            <a:extLst>
              <a:ext uri="{FF2B5EF4-FFF2-40B4-BE49-F238E27FC236}">
                <a16:creationId xmlns:a16="http://schemas.microsoft.com/office/drawing/2014/main" id="{4098F3BA-CE41-4565-8758-F3AE196BADDE}"/>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72" name="Right Triangle 2071">
            <a:extLst>
              <a:ext uri="{FF2B5EF4-FFF2-40B4-BE49-F238E27FC236}">
                <a16:creationId xmlns:a16="http://schemas.microsoft.com/office/drawing/2014/main" id="{32F085F8-0118-4937-B11E-6F4E2A7658C7}"/>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73" name="Right Triangle 2072">
            <a:extLst>
              <a:ext uri="{FF2B5EF4-FFF2-40B4-BE49-F238E27FC236}">
                <a16:creationId xmlns:a16="http://schemas.microsoft.com/office/drawing/2014/main" id="{848EF73E-43B5-44C6-95BE-899BF79BB098}"/>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78" name="Right Triangle 2077">
            <a:extLst>
              <a:ext uri="{FF2B5EF4-FFF2-40B4-BE49-F238E27FC236}">
                <a16:creationId xmlns:a16="http://schemas.microsoft.com/office/drawing/2014/main" id="{07396E72-EB7E-4000-861F-EDA14C0C2066}"/>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81" name="Right Triangle 2080">
            <a:extLst>
              <a:ext uri="{FF2B5EF4-FFF2-40B4-BE49-F238E27FC236}">
                <a16:creationId xmlns:a16="http://schemas.microsoft.com/office/drawing/2014/main" id="{C3D017B0-3559-48A4-9DD2-0EB889542971}"/>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82" name="Right Triangle 2081">
            <a:extLst>
              <a:ext uri="{FF2B5EF4-FFF2-40B4-BE49-F238E27FC236}">
                <a16:creationId xmlns:a16="http://schemas.microsoft.com/office/drawing/2014/main" id="{B4356A04-9CA5-48A5-AF9D-6AC4D3F0DE08}"/>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84" name="Right Triangle 2083">
            <a:extLst>
              <a:ext uri="{FF2B5EF4-FFF2-40B4-BE49-F238E27FC236}">
                <a16:creationId xmlns:a16="http://schemas.microsoft.com/office/drawing/2014/main" id="{1A9FF7BD-AFB6-435E-9C1D-5BFCE9944C30}"/>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89" name="Right Triangle 2088">
            <a:extLst>
              <a:ext uri="{FF2B5EF4-FFF2-40B4-BE49-F238E27FC236}">
                <a16:creationId xmlns:a16="http://schemas.microsoft.com/office/drawing/2014/main" id="{F2A2CBDB-A4CB-4BD2-B67D-738215683181}"/>
              </a:ext>
            </a:extLst>
          </p:cNvPr>
          <p:cNvSpPr/>
          <p:nvPr/>
        </p:nvSpPr>
        <p:spPr bwMode="gray">
          <a:xfrm flipH="1" flipV="1">
            <a:off x="970817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90" name="Right Triangle 2089">
            <a:extLst>
              <a:ext uri="{FF2B5EF4-FFF2-40B4-BE49-F238E27FC236}">
                <a16:creationId xmlns:a16="http://schemas.microsoft.com/office/drawing/2014/main" id="{A1231640-872A-4ABD-9F11-4871F6543FA4}"/>
              </a:ext>
            </a:extLst>
          </p:cNvPr>
          <p:cNvSpPr/>
          <p:nvPr/>
        </p:nvSpPr>
        <p:spPr bwMode="gray">
          <a:xfrm rot="10800000" flipH="1" flipV="1">
            <a:off x="9708175"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92" name="Right Triangle 2091">
            <a:extLst>
              <a:ext uri="{FF2B5EF4-FFF2-40B4-BE49-F238E27FC236}">
                <a16:creationId xmlns:a16="http://schemas.microsoft.com/office/drawing/2014/main" id="{99CDE09D-1B6D-48DF-84B6-98CD026A4CB4}"/>
              </a:ext>
            </a:extLst>
          </p:cNvPr>
          <p:cNvSpPr/>
          <p:nvPr/>
        </p:nvSpPr>
        <p:spPr bwMode="gray">
          <a:xfrm rot="10800000" flipH="1">
            <a:off x="9708174"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95" name="Right Triangle 2094">
            <a:extLst>
              <a:ext uri="{FF2B5EF4-FFF2-40B4-BE49-F238E27FC236}">
                <a16:creationId xmlns:a16="http://schemas.microsoft.com/office/drawing/2014/main" id="{8595FC23-C645-4A52-8E9C-CACA695E7C6F}"/>
              </a:ext>
            </a:extLst>
          </p:cNvPr>
          <p:cNvSpPr/>
          <p:nvPr/>
        </p:nvSpPr>
        <p:spPr bwMode="gray">
          <a:xfrm flipH="1">
            <a:off x="9708174"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96" name="Right Triangle 2095">
            <a:extLst>
              <a:ext uri="{FF2B5EF4-FFF2-40B4-BE49-F238E27FC236}">
                <a16:creationId xmlns:a16="http://schemas.microsoft.com/office/drawing/2014/main" id="{1AF14238-22B4-4861-9498-73032B272254}"/>
              </a:ext>
            </a:extLst>
          </p:cNvPr>
          <p:cNvSpPr/>
          <p:nvPr/>
        </p:nvSpPr>
        <p:spPr bwMode="gray">
          <a:xfrm rot="10800000" flipH="1">
            <a:off x="9708174"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49" name="Freeform: Shape 248">
            <a:extLst>
              <a:ext uri="{FF2B5EF4-FFF2-40B4-BE49-F238E27FC236}">
                <a16:creationId xmlns:a16="http://schemas.microsoft.com/office/drawing/2014/main" id="{EE1B428B-301B-4A2F-8A22-D4FE335540BF}"/>
              </a:ext>
            </a:extLst>
          </p:cNvPr>
          <p:cNvSpPr/>
          <p:nvPr/>
        </p:nvSpPr>
        <p:spPr bwMode="gray">
          <a:xfrm rot="10800000" flipH="1">
            <a:off x="11651990" y="1942028"/>
            <a:ext cx="546361"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0 w 546219"/>
              <a:gd name="connsiteY3" fmla="*/ 0 h 971203"/>
              <a:gd name="connsiteX4" fmla="*/ 0 w 546219"/>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19" h="971203">
                <a:moveTo>
                  <a:pt x="0" y="971203"/>
                </a:moveTo>
                <a:lnTo>
                  <a:pt x="546219" y="971203"/>
                </a:lnTo>
                <a:lnTo>
                  <a:pt x="546219" y="546219"/>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09" name="Right Triangle 2108">
            <a:extLst>
              <a:ext uri="{FF2B5EF4-FFF2-40B4-BE49-F238E27FC236}">
                <a16:creationId xmlns:a16="http://schemas.microsoft.com/office/drawing/2014/main" id="{99FEE84E-53E9-4776-8DE8-E47A361BA88B}"/>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10" name="Right Triangle 2109">
            <a:extLst>
              <a:ext uri="{FF2B5EF4-FFF2-40B4-BE49-F238E27FC236}">
                <a16:creationId xmlns:a16="http://schemas.microsoft.com/office/drawing/2014/main" id="{1DD578AB-11F7-4ABA-B139-6DF21FC62151}"/>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12" name="Right Triangle 2111">
            <a:extLst>
              <a:ext uri="{FF2B5EF4-FFF2-40B4-BE49-F238E27FC236}">
                <a16:creationId xmlns:a16="http://schemas.microsoft.com/office/drawing/2014/main" id="{09E3E88F-E68D-4B1C-AF76-ECD20957E3DB}"/>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13" name="Right Triangle 2112">
            <a:extLst>
              <a:ext uri="{FF2B5EF4-FFF2-40B4-BE49-F238E27FC236}">
                <a16:creationId xmlns:a16="http://schemas.microsoft.com/office/drawing/2014/main" id="{A05A2D39-0F65-4AD7-BF84-3E6E866C0695}"/>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15" name="Right Triangle 2114">
            <a:extLst>
              <a:ext uri="{FF2B5EF4-FFF2-40B4-BE49-F238E27FC236}">
                <a16:creationId xmlns:a16="http://schemas.microsoft.com/office/drawing/2014/main" id="{206C9E9A-6F8E-4552-B214-16CC537D131E}"/>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16" name="Right Triangle 2115">
            <a:extLst>
              <a:ext uri="{FF2B5EF4-FFF2-40B4-BE49-F238E27FC236}">
                <a16:creationId xmlns:a16="http://schemas.microsoft.com/office/drawing/2014/main" id="{3ED89541-3BF3-4D8C-846E-F10D7392E273}"/>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20" name="Right Triangle 2119">
            <a:extLst>
              <a:ext uri="{FF2B5EF4-FFF2-40B4-BE49-F238E27FC236}">
                <a16:creationId xmlns:a16="http://schemas.microsoft.com/office/drawing/2014/main" id="{EC942C2D-CFE2-4BDD-927E-F517B4D27E93}"/>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21" name="Right Triangle 2120">
            <a:extLst>
              <a:ext uri="{FF2B5EF4-FFF2-40B4-BE49-F238E27FC236}">
                <a16:creationId xmlns:a16="http://schemas.microsoft.com/office/drawing/2014/main" id="{1F991860-0BB4-4313-9CBA-C8252877F9C6}"/>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24" name="Right Triangle 2123">
            <a:extLst>
              <a:ext uri="{FF2B5EF4-FFF2-40B4-BE49-F238E27FC236}">
                <a16:creationId xmlns:a16="http://schemas.microsoft.com/office/drawing/2014/main" id="{0F3E436A-1DF3-4950-A2C2-2692D87C4F8B}"/>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25" name="Right Triangle 2124">
            <a:extLst>
              <a:ext uri="{FF2B5EF4-FFF2-40B4-BE49-F238E27FC236}">
                <a16:creationId xmlns:a16="http://schemas.microsoft.com/office/drawing/2014/main" id="{611BB566-F2B3-4379-869F-A61ED31FEFD5}"/>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28" name="Right Triangle 2127">
            <a:extLst>
              <a:ext uri="{FF2B5EF4-FFF2-40B4-BE49-F238E27FC236}">
                <a16:creationId xmlns:a16="http://schemas.microsoft.com/office/drawing/2014/main" id="{6102792F-5D69-4653-A8F2-82B19B151911}"/>
              </a:ext>
            </a:extLst>
          </p:cNvPr>
          <p:cNvSpPr/>
          <p:nvPr/>
        </p:nvSpPr>
        <p:spPr bwMode="gray">
          <a:xfrm>
            <a:off x="4853815" y="1935283"/>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29" name="Right Triangle 2128">
            <a:extLst>
              <a:ext uri="{FF2B5EF4-FFF2-40B4-BE49-F238E27FC236}">
                <a16:creationId xmlns:a16="http://schemas.microsoft.com/office/drawing/2014/main" id="{1D3B37AD-78C0-404C-94A9-CC96B8C52AB4}"/>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34" name="Right Triangle 2133">
            <a:extLst>
              <a:ext uri="{FF2B5EF4-FFF2-40B4-BE49-F238E27FC236}">
                <a16:creationId xmlns:a16="http://schemas.microsoft.com/office/drawing/2014/main" id="{7894F63B-153D-4349-9487-44A5034AA3C7}"/>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36" name="Right Triangle 2135">
            <a:extLst>
              <a:ext uri="{FF2B5EF4-FFF2-40B4-BE49-F238E27FC236}">
                <a16:creationId xmlns:a16="http://schemas.microsoft.com/office/drawing/2014/main" id="{C0C9C94B-1222-4B72-8550-3B115A246D93}"/>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37" name="Right Triangle 2136">
            <a:extLst>
              <a:ext uri="{FF2B5EF4-FFF2-40B4-BE49-F238E27FC236}">
                <a16:creationId xmlns:a16="http://schemas.microsoft.com/office/drawing/2014/main" id="{206C50EE-8148-4C3D-A8F9-5FE072F38CC6}"/>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39" name="Right Triangle 2138">
            <a:extLst>
              <a:ext uri="{FF2B5EF4-FFF2-40B4-BE49-F238E27FC236}">
                <a16:creationId xmlns:a16="http://schemas.microsoft.com/office/drawing/2014/main" id="{17143BF8-78D1-4C18-A5C4-BAF1917944D5}"/>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40" name="Right Triangle 2139">
            <a:extLst>
              <a:ext uri="{FF2B5EF4-FFF2-40B4-BE49-F238E27FC236}">
                <a16:creationId xmlns:a16="http://schemas.microsoft.com/office/drawing/2014/main" id="{5A60B454-6649-4014-8D1D-2691C3312F7C}"/>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65" name="Right Triangle 1964">
            <a:extLst>
              <a:ext uri="{FF2B5EF4-FFF2-40B4-BE49-F238E27FC236}">
                <a16:creationId xmlns:a16="http://schemas.microsoft.com/office/drawing/2014/main" id="{E6E5B286-5BC6-4D27-A967-953C221DDC00}"/>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68" name="Right Triangle 1967">
            <a:extLst>
              <a:ext uri="{FF2B5EF4-FFF2-40B4-BE49-F238E27FC236}">
                <a16:creationId xmlns:a16="http://schemas.microsoft.com/office/drawing/2014/main" id="{2B376ABD-AA7C-4380-8A1C-BB4F59C70ED7}"/>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70" name="Right Triangle 1969">
            <a:extLst>
              <a:ext uri="{FF2B5EF4-FFF2-40B4-BE49-F238E27FC236}">
                <a16:creationId xmlns:a16="http://schemas.microsoft.com/office/drawing/2014/main" id="{572EB1AB-D7A9-4F0A-A21E-0693157DA579}"/>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71" name="Right Triangle 1970">
            <a:extLst>
              <a:ext uri="{FF2B5EF4-FFF2-40B4-BE49-F238E27FC236}">
                <a16:creationId xmlns:a16="http://schemas.microsoft.com/office/drawing/2014/main" id="{D05BA029-292B-4F5B-96F7-82AEBA8518B9}"/>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75" name="Right Triangle 1974">
            <a:extLst>
              <a:ext uri="{FF2B5EF4-FFF2-40B4-BE49-F238E27FC236}">
                <a16:creationId xmlns:a16="http://schemas.microsoft.com/office/drawing/2014/main" id="{178EC3AD-6FEE-4E45-86D1-E97050157EC9}"/>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76" name="Right Triangle 1975">
            <a:extLst>
              <a:ext uri="{FF2B5EF4-FFF2-40B4-BE49-F238E27FC236}">
                <a16:creationId xmlns:a16="http://schemas.microsoft.com/office/drawing/2014/main" id="{F9AE0C30-1FBA-46DD-A3D6-FD85D546063E}"/>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78" name="Right Triangle 1977">
            <a:extLst>
              <a:ext uri="{FF2B5EF4-FFF2-40B4-BE49-F238E27FC236}">
                <a16:creationId xmlns:a16="http://schemas.microsoft.com/office/drawing/2014/main" id="{1D359AD2-D340-479B-885A-D5DB9CA0833D}"/>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79" name="Right Triangle 1978">
            <a:extLst>
              <a:ext uri="{FF2B5EF4-FFF2-40B4-BE49-F238E27FC236}">
                <a16:creationId xmlns:a16="http://schemas.microsoft.com/office/drawing/2014/main" id="{8B387BA8-FAAB-4F63-B541-245EA131763B}"/>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82" name="Right Triangle 1981">
            <a:extLst>
              <a:ext uri="{FF2B5EF4-FFF2-40B4-BE49-F238E27FC236}">
                <a16:creationId xmlns:a16="http://schemas.microsoft.com/office/drawing/2014/main" id="{BC1D6466-33B3-4083-AFE6-DFCC19025C49}"/>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83" name="Right Triangle 1982">
            <a:extLst>
              <a:ext uri="{FF2B5EF4-FFF2-40B4-BE49-F238E27FC236}">
                <a16:creationId xmlns:a16="http://schemas.microsoft.com/office/drawing/2014/main" id="{77953615-F162-4400-B52C-35B2A7EC55E0}"/>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88" name="Right Triangle 1987">
            <a:extLst>
              <a:ext uri="{FF2B5EF4-FFF2-40B4-BE49-F238E27FC236}">
                <a16:creationId xmlns:a16="http://schemas.microsoft.com/office/drawing/2014/main" id="{4D4F3A31-B5C2-4590-AE82-E103E9F283D8}"/>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91" name="Right Triangle 1990">
            <a:extLst>
              <a:ext uri="{FF2B5EF4-FFF2-40B4-BE49-F238E27FC236}">
                <a16:creationId xmlns:a16="http://schemas.microsoft.com/office/drawing/2014/main" id="{4ED8D174-82E8-4892-8F21-835314E781CB}"/>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92" name="Right Triangle 1991">
            <a:extLst>
              <a:ext uri="{FF2B5EF4-FFF2-40B4-BE49-F238E27FC236}">
                <a16:creationId xmlns:a16="http://schemas.microsoft.com/office/drawing/2014/main" id="{86687566-64E1-457C-89E2-4B9C61932CD3}"/>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94" name="Right Triangle 1993">
            <a:extLst>
              <a:ext uri="{FF2B5EF4-FFF2-40B4-BE49-F238E27FC236}">
                <a16:creationId xmlns:a16="http://schemas.microsoft.com/office/drawing/2014/main" id="{C22DB837-F708-4639-9065-99A91AACEBD0}"/>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99" name="Right Triangle 1998">
            <a:extLst>
              <a:ext uri="{FF2B5EF4-FFF2-40B4-BE49-F238E27FC236}">
                <a16:creationId xmlns:a16="http://schemas.microsoft.com/office/drawing/2014/main" id="{6A788E85-3985-4156-AF64-CA51D0484984}"/>
              </a:ext>
            </a:extLst>
          </p:cNvPr>
          <p:cNvSpPr/>
          <p:nvPr/>
        </p:nvSpPr>
        <p:spPr bwMode="gray">
          <a:xfrm flipH="1" flipV="1">
            <a:off x="970817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00" name="Right Triangle 1999">
            <a:extLst>
              <a:ext uri="{FF2B5EF4-FFF2-40B4-BE49-F238E27FC236}">
                <a16:creationId xmlns:a16="http://schemas.microsoft.com/office/drawing/2014/main" id="{94558083-6AFF-46F6-8E0C-096848D16CAF}"/>
              </a:ext>
            </a:extLst>
          </p:cNvPr>
          <p:cNvSpPr/>
          <p:nvPr/>
        </p:nvSpPr>
        <p:spPr bwMode="gray">
          <a:xfrm rot="10800000" flipH="1" flipV="1">
            <a:off x="9708175"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02" name="Right Triangle 2001">
            <a:extLst>
              <a:ext uri="{FF2B5EF4-FFF2-40B4-BE49-F238E27FC236}">
                <a16:creationId xmlns:a16="http://schemas.microsoft.com/office/drawing/2014/main" id="{FFDEBEF5-9879-4820-A2E0-1C0E6B9CB80B}"/>
              </a:ext>
            </a:extLst>
          </p:cNvPr>
          <p:cNvSpPr/>
          <p:nvPr/>
        </p:nvSpPr>
        <p:spPr bwMode="gray">
          <a:xfrm rot="10800000" flipH="1">
            <a:off x="9708174"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05" name="Right Triangle 2004">
            <a:extLst>
              <a:ext uri="{FF2B5EF4-FFF2-40B4-BE49-F238E27FC236}">
                <a16:creationId xmlns:a16="http://schemas.microsoft.com/office/drawing/2014/main" id="{FAADE3CC-F18A-436E-9FAA-D97A1CEAB0D8}"/>
              </a:ext>
            </a:extLst>
          </p:cNvPr>
          <p:cNvSpPr/>
          <p:nvPr/>
        </p:nvSpPr>
        <p:spPr bwMode="gray">
          <a:xfrm flipH="1">
            <a:off x="9708174"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06" name="Right Triangle 2005">
            <a:extLst>
              <a:ext uri="{FF2B5EF4-FFF2-40B4-BE49-F238E27FC236}">
                <a16:creationId xmlns:a16="http://schemas.microsoft.com/office/drawing/2014/main" id="{A6DF877E-F512-4272-8411-07AA8F0597FA}"/>
              </a:ext>
            </a:extLst>
          </p:cNvPr>
          <p:cNvSpPr/>
          <p:nvPr/>
        </p:nvSpPr>
        <p:spPr bwMode="gray">
          <a:xfrm rot="10800000" flipH="1">
            <a:off x="9708174"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41" name="Freeform: Shape 240">
            <a:extLst>
              <a:ext uri="{FF2B5EF4-FFF2-40B4-BE49-F238E27FC236}">
                <a16:creationId xmlns:a16="http://schemas.microsoft.com/office/drawing/2014/main" id="{04ED73FD-D665-4D6A-A071-D88CC48E1BD2}"/>
              </a:ext>
            </a:extLst>
          </p:cNvPr>
          <p:cNvSpPr/>
          <p:nvPr/>
        </p:nvSpPr>
        <p:spPr bwMode="gray">
          <a:xfrm flipH="1">
            <a:off x="11651991" y="3880558"/>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40" name="Freeform: Shape 239">
            <a:extLst>
              <a:ext uri="{FF2B5EF4-FFF2-40B4-BE49-F238E27FC236}">
                <a16:creationId xmlns:a16="http://schemas.microsoft.com/office/drawing/2014/main" id="{DAACB6A8-5FFF-4D01-9B52-D8EE6770B36D}"/>
              </a:ext>
            </a:extLst>
          </p:cNvPr>
          <p:cNvSpPr/>
          <p:nvPr/>
        </p:nvSpPr>
        <p:spPr bwMode="gray">
          <a:xfrm flipH="1">
            <a:off x="11654562" y="3881844"/>
            <a:ext cx="545060"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37" name="Freeform: Shape 236">
            <a:extLst>
              <a:ext uri="{FF2B5EF4-FFF2-40B4-BE49-F238E27FC236}">
                <a16:creationId xmlns:a16="http://schemas.microsoft.com/office/drawing/2014/main" id="{D2647969-72F6-4EBD-8F45-8C71144016F7}"/>
              </a:ext>
            </a:extLst>
          </p:cNvPr>
          <p:cNvSpPr/>
          <p:nvPr/>
        </p:nvSpPr>
        <p:spPr bwMode="gray">
          <a:xfrm flipH="1">
            <a:off x="11651989" y="2365740"/>
            <a:ext cx="547633"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35" name="Freeform: Shape 234">
            <a:extLst>
              <a:ext uri="{FF2B5EF4-FFF2-40B4-BE49-F238E27FC236}">
                <a16:creationId xmlns:a16="http://schemas.microsoft.com/office/drawing/2014/main" id="{38C334F9-394F-4AA2-A4EF-C9F7AD2CB2DA}"/>
              </a:ext>
            </a:extLst>
          </p:cNvPr>
          <p:cNvSpPr/>
          <p:nvPr/>
        </p:nvSpPr>
        <p:spPr bwMode="gray">
          <a:xfrm flipH="1">
            <a:off x="11653276" y="3334354"/>
            <a:ext cx="546346"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34" name="Freeform: Shape 233">
            <a:extLst>
              <a:ext uri="{FF2B5EF4-FFF2-40B4-BE49-F238E27FC236}">
                <a16:creationId xmlns:a16="http://schemas.microsoft.com/office/drawing/2014/main" id="{3BC84EC7-85CD-4749-8F7D-D48DE50814AB}"/>
              </a:ext>
            </a:extLst>
          </p:cNvPr>
          <p:cNvSpPr/>
          <p:nvPr/>
        </p:nvSpPr>
        <p:spPr bwMode="gray">
          <a:xfrm flipH="1">
            <a:off x="11651991"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33" name="Freeform: Shape 232">
            <a:extLst>
              <a:ext uri="{FF2B5EF4-FFF2-40B4-BE49-F238E27FC236}">
                <a16:creationId xmlns:a16="http://schemas.microsoft.com/office/drawing/2014/main" id="{DF749C73-4E4B-457C-8945-7804E3C387D7}"/>
              </a:ext>
            </a:extLst>
          </p:cNvPr>
          <p:cNvSpPr/>
          <p:nvPr/>
        </p:nvSpPr>
        <p:spPr bwMode="gray">
          <a:xfrm flipH="1">
            <a:off x="11651991" y="3881844"/>
            <a:ext cx="547632"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45" name="Freeform: Shape 244">
            <a:extLst>
              <a:ext uri="{FF2B5EF4-FFF2-40B4-BE49-F238E27FC236}">
                <a16:creationId xmlns:a16="http://schemas.microsoft.com/office/drawing/2014/main" id="{C7CEF2F0-638A-4980-8929-051BBF2C7F2F}"/>
              </a:ext>
            </a:extLst>
          </p:cNvPr>
          <p:cNvSpPr/>
          <p:nvPr/>
        </p:nvSpPr>
        <p:spPr bwMode="gray">
          <a:xfrm rot="10800000" flipH="1">
            <a:off x="11651990" y="1942028"/>
            <a:ext cx="546361" cy="971203"/>
          </a:xfrm>
          <a:custGeom>
            <a:avLst/>
            <a:gdLst>
              <a:gd name="connsiteX0" fmla="*/ 0 w 546219"/>
              <a:gd name="connsiteY0" fmla="*/ 971203 h 971203"/>
              <a:gd name="connsiteX1" fmla="*/ 546219 w 546219"/>
              <a:gd name="connsiteY1" fmla="*/ 971203 h 971203"/>
              <a:gd name="connsiteX2" fmla="*/ 546219 w 546219"/>
              <a:gd name="connsiteY2" fmla="*/ 546219 h 971203"/>
              <a:gd name="connsiteX3" fmla="*/ 546219 w 546219"/>
              <a:gd name="connsiteY3" fmla="*/ 0 h 971203"/>
              <a:gd name="connsiteX4" fmla="*/ 0 w 546219"/>
              <a:gd name="connsiteY4" fmla="*/ 0 h 971203"/>
              <a:gd name="connsiteX5" fmla="*/ 0 w 546219"/>
              <a:gd name="connsiteY5" fmla="*/ 971203 h 9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71203">
                <a:moveTo>
                  <a:pt x="0" y="971203"/>
                </a:moveTo>
                <a:lnTo>
                  <a:pt x="546219" y="971203"/>
                </a:lnTo>
                <a:lnTo>
                  <a:pt x="546219" y="546219"/>
                </a:lnTo>
                <a:lnTo>
                  <a:pt x="546219" y="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19" name="Right Triangle 2018">
            <a:extLst>
              <a:ext uri="{FF2B5EF4-FFF2-40B4-BE49-F238E27FC236}">
                <a16:creationId xmlns:a16="http://schemas.microsoft.com/office/drawing/2014/main" id="{1D6819BD-8598-43CF-BFB1-6037AB55C207}"/>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20" name="Right Triangle 2019">
            <a:extLst>
              <a:ext uri="{FF2B5EF4-FFF2-40B4-BE49-F238E27FC236}">
                <a16:creationId xmlns:a16="http://schemas.microsoft.com/office/drawing/2014/main" id="{8EE356BC-0A71-4CD4-A095-BEC31A67A473}"/>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22" name="Right Triangle 2021">
            <a:extLst>
              <a:ext uri="{FF2B5EF4-FFF2-40B4-BE49-F238E27FC236}">
                <a16:creationId xmlns:a16="http://schemas.microsoft.com/office/drawing/2014/main" id="{409710D7-11B3-4620-9802-30238455809B}"/>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23" name="Right Triangle 2022">
            <a:extLst>
              <a:ext uri="{FF2B5EF4-FFF2-40B4-BE49-F238E27FC236}">
                <a16:creationId xmlns:a16="http://schemas.microsoft.com/office/drawing/2014/main" id="{8EFDF76A-4616-49AB-ABBD-CEA6DC584EFE}"/>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25" name="Right Triangle 2024">
            <a:extLst>
              <a:ext uri="{FF2B5EF4-FFF2-40B4-BE49-F238E27FC236}">
                <a16:creationId xmlns:a16="http://schemas.microsoft.com/office/drawing/2014/main" id="{EF4EC8A9-B6AF-403E-8785-406CEF3DBC24}"/>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26" name="Right Triangle 2025">
            <a:extLst>
              <a:ext uri="{FF2B5EF4-FFF2-40B4-BE49-F238E27FC236}">
                <a16:creationId xmlns:a16="http://schemas.microsoft.com/office/drawing/2014/main" id="{4AF60922-FA1C-4D75-BCA2-347740776023}"/>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30" name="Right Triangle 2029">
            <a:extLst>
              <a:ext uri="{FF2B5EF4-FFF2-40B4-BE49-F238E27FC236}">
                <a16:creationId xmlns:a16="http://schemas.microsoft.com/office/drawing/2014/main" id="{ABDD0D72-0532-41DC-8684-3A10E921B1E6}"/>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31" name="Right Triangle 2030">
            <a:extLst>
              <a:ext uri="{FF2B5EF4-FFF2-40B4-BE49-F238E27FC236}">
                <a16:creationId xmlns:a16="http://schemas.microsoft.com/office/drawing/2014/main" id="{99917340-BEED-401A-9164-5967390F4436}"/>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34" name="Right Triangle 2033">
            <a:extLst>
              <a:ext uri="{FF2B5EF4-FFF2-40B4-BE49-F238E27FC236}">
                <a16:creationId xmlns:a16="http://schemas.microsoft.com/office/drawing/2014/main" id="{F38CA0B6-9FFE-4D40-9D53-D500AD1C1C95}"/>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35" name="Right Triangle 2034">
            <a:extLst>
              <a:ext uri="{FF2B5EF4-FFF2-40B4-BE49-F238E27FC236}">
                <a16:creationId xmlns:a16="http://schemas.microsoft.com/office/drawing/2014/main" id="{8DD648D4-B2B7-4343-B218-8F2DFEEDFD90}"/>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38" name="Right Triangle 2037">
            <a:extLst>
              <a:ext uri="{FF2B5EF4-FFF2-40B4-BE49-F238E27FC236}">
                <a16:creationId xmlns:a16="http://schemas.microsoft.com/office/drawing/2014/main" id="{7879B82B-73B6-4FB8-8C3F-D741B69008BB}"/>
              </a:ext>
            </a:extLst>
          </p:cNvPr>
          <p:cNvSpPr/>
          <p:nvPr/>
        </p:nvSpPr>
        <p:spPr bwMode="gray">
          <a:xfrm>
            <a:off x="4853815" y="1935283"/>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39" name="Right Triangle 2038">
            <a:extLst>
              <a:ext uri="{FF2B5EF4-FFF2-40B4-BE49-F238E27FC236}">
                <a16:creationId xmlns:a16="http://schemas.microsoft.com/office/drawing/2014/main" id="{7EE5363B-53DC-4F89-AAC4-C853D7200D02}"/>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44" name="Right Triangle 2043">
            <a:extLst>
              <a:ext uri="{FF2B5EF4-FFF2-40B4-BE49-F238E27FC236}">
                <a16:creationId xmlns:a16="http://schemas.microsoft.com/office/drawing/2014/main" id="{814F1EB6-F00F-4E71-964F-EF0B01663B34}"/>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46" name="Right Triangle 2045">
            <a:extLst>
              <a:ext uri="{FF2B5EF4-FFF2-40B4-BE49-F238E27FC236}">
                <a16:creationId xmlns:a16="http://schemas.microsoft.com/office/drawing/2014/main" id="{915086CF-7425-481C-86AE-47D5C691F974}"/>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47" name="Right Triangle 2046">
            <a:extLst>
              <a:ext uri="{FF2B5EF4-FFF2-40B4-BE49-F238E27FC236}">
                <a16:creationId xmlns:a16="http://schemas.microsoft.com/office/drawing/2014/main" id="{16B9ABD7-7982-4680-86D4-36A21D276435}"/>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49" name="Right Triangle 2048">
            <a:extLst>
              <a:ext uri="{FF2B5EF4-FFF2-40B4-BE49-F238E27FC236}">
                <a16:creationId xmlns:a16="http://schemas.microsoft.com/office/drawing/2014/main" id="{D8B89FD3-FA21-4F0F-B055-5B666BAA55D2}"/>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050" name="Right Triangle 2049">
            <a:extLst>
              <a:ext uri="{FF2B5EF4-FFF2-40B4-BE49-F238E27FC236}">
                <a16:creationId xmlns:a16="http://schemas.microsoft.com/office/drawing/2014/main" id="{6766A0F2-5896-4389-87A6-23AE2C9D2509}"/>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75" name="Right Triangle 1874">
            <a:extLst>
              <a:ext uri="{FF2B5EF4-FFF2-40B4-BE49-F238E27FC236}">
                <a16:creationId xmlns:a16="http://schemas.microsoft.com/office/drawing/2014/main" id="{5FCC728E-10DD-4481-BA79-219E3F3D4DAC}"/>
              </a:ext>
            </a:extLst>
          </p:cNvPr>
          <p:cNvSpPr/>
          <p:nvPr/>
        </p:nvSpPr>
        <p:spPr bwMode="gray">
          <a:xfrm flipV="1">
            <a:off x="679380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78" name="Right Triangle 1877">
            <a:extLst>
              <a:ext uri="{FF2B5EF4-FFF2-40B4-BE49-F238E27FC236}">
                <a16:creationId xmlns:a16="http://schemas.microsoft.com/office/drawing/2014/main" id="{E7CA5C7D-A87F-472A-B875-62495FDEAF5F}"/>
              </a:ext>
            </a:extLst>
          </p:cNvPr>
          <p:cNvSpPr/>
          <p:nvPr/>
        </p:nvSpPr>
        <p:spPr bwMode="gray">
          <a:xfrm>
            <a:off x="6793806"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80" name="Right Triangle 1879">
            <a:extLst>
              <a:ext uri="{FF2B5EF4-FFF2-40B4-BE49-F238E27FC236}">
                <a16:creationId xmlns:a16="http://schemas.microsoft.com/office/drawing/2014/main" id="{04BE22E5-646C-4420-BC1C-E6F9E03F4937}"/>
              </a:ext>
            </a:extLst>
          </p:cNvPr>
          <p:cNvSpPr/>
          <p:nvPr/>
        </p:nvSpPr>
        <p:spPr bwMode="gray">
          <a:xfrm>
            <a:off x="6793806"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81" name="Right Triangle 1880">
            <a:extLst>
              <a:ext uri="{FF2B5EF4-FFF2-40B4-BE49-F238E27FC236}">
                <a16:creationId xmlns:a16="http://schemas.microsoft.com/office/drawing/2014/main" id="{3CE49CD1-BF2B-4866-AE49-94D6C933631B}"/>
              </a:ext>
            </a:extLst>
          </p:cNvPr>
          <p:cNvSpPr/>
          <p:nvPr/>
        </p:nvSpPr>
        <p:spPr bwMode="gray">
          <a:xfrm rot="10800000">
            <a:off x="6793807"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85" name="Right Triangle 1884">
            <a:extLst>
              <a:ext uri="{FF2B5EF4-FFF2-40B4-BE49-F238E27FC236}">
                <a16:creationId xmlns:a16="http://schemas.microsoft.com/office/drawing/2014/main" id="{30AE22E4-EEFF-494C-84F3-421A9FDBED18}"/>
              </a:ext>
            </a:extLst>
          </p:cNvPr>
          <p:cNvSpPr/>
          <p:nvPr/>
        </p:nvSpPr>
        <p:spPr bwMode="gray">
          <a:xfrm flipH="1" flipV="1">
            <a:off x="7765262"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86" name="Right Triangle 1885">
            <a:extLst>
              <a:ext uri="{FF2B5EF4-FFF2-40B4-BE49-F238E27FC236}">
                <a16:creationId xmlns:a16="http://schemas.microsoft.com/office/drawing/2014/main" id="{8874D617-728D-4640-916C-D31B5FBE6E69}"/>
              </a:ext>
            </a:extLst>
          </p:cNvPr>
          <p:cNvSpPr/>
          <p:nvPr/>
        </p:nvSpPr>
        <p:spPr bwMode="gray">
          <a:xfrm rot="10800000" flipH="1" flipV="1">
            <a:off x="776526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88" name="Right Triangle 1887">
            <a:extLst>
              <a:ext uri="{FF2B5EF4-FFF2-40B4-BE49-F238E27FC236}">
                <a16:creationId xmlns:a16="http://schemas.microsoft.com/office/drawing/2014/main" id="{DC72139E-279F-4070-B381-FB773D9FF72E}"/>
              </a:ext>
            </a:extLst>
          </p:cNvPr>
          <p:cNvSpPr/>
          <p:nvPr/>
        </p:nvSpPr>
        <p:spPr bwMode="gray">
          <a:xfrm flipH="1">
            <a:off x="7765262"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89" name="Right Triangle 1888">
            <a:extLst>
              <a:ext uri="{FF2B5EF4-FFF2-40B4-BE49-F238E27FC236}">
                <a16:creationId xmlns:a16="http://schemas.microsoft.com/office/drawing/2014/main" id="{EDCC7912-1A3E-4D24-9D79-DE041A6E4329}"/>
              </a:ext>
            </a:extLst>
          </p:cNvPr>
          <p:cNvSpPr/>
          <p:nvPr/>
        </p:nvSpPr>
        <p:spPr bwMode="gray">
          <a:xfrm rot="10800000" flipH="1">
            <a:off x="776526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92" name="Right Triangle 1891">
            <a:extLst>
              <a:ext uri="{FF2B5EF4-FFF2-40B4-BE49-F238E27FC236}">
                <a16:creationId xmlns:a16="http://schemas.microsoft.com/office/drawing/2014/main" id="{F50CC2E1-0834-451A-AA95-EA8855B125D1}"/>
              </a:ext>
            </a:extLst>
          </p:cNvPr>
          <p:cNvSpPr/>
          <p:nvPr/>
        </p:nvSpPr>
        <p:spPr bwMode="gray">
          <a:xfrm flipH="1">
            <a:off x="7765262"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93" name="Right Triangle 1892">
            <a:extLst>
              <a:ext uri="{FF2B5EF4-FFF2-40B4-BE49-F238E27FC236}">
                <a16:creationId xmlns:a16="http://schemas.microsoft.com/office/drawing/2014/main" id="{3817AF85-24A1-47E4-A8F5-759512F8DAA5}"/>
              </a:ext>
            </a:extLst>
          </p:cNvPr>
          <p:cNvSpPr/>
          <p:nvPr/>
        </p:nvSpPr>
        <p:spPr bwMode="gray">
          <a:xfrm rot="10800000" flipH="1">
            <a:off x="7765263"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98" name="Right Triangle 1897">
            <a:extLst>
              <a:ext uri="{FF2B5EF4-FFF2-40B4-BE49-F238E27FC236}">
                <a16:creationId xmlns:a16="http://schemas.microsoft.com/office/drawing/2014/main" id="{9D72D80E-C41F-4FA8-838C-1E61BAFFA0C5}"/>
              </a:ext>
            </a:extLst>
          </p:cNvPr>
          <p:cNvSpPr/>
          <p:nvPr/>
        </p:nvSpPr>
        <p:spPr bwMode="gray">
          <a:xfrm flipV="1">
            <a:off x="8736717"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01" name="Right Triangle 1900">
            <a:extLst>
              <a:ext uri="{FF2B5EF4-FFF2-40B4-BE49-F238E27FC236}">
                <a16:creationId xmlns:a16="http://schemas.microsoft.com/office/drawing/2014/main" id="{8C5A9E46-8335-4A0D-A2D7-E2799BA36966}"/>
              </a:ext>
            </a:extLst>
          </p:cNvPr>
          <p:cNvSpPr/>
          <p:nvPr/>
        </p:nvSpPr>
        <p:spPr bwMode="gray">
          <a:xfrm>
            <a:off x="8736717"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02" name="Right Triangle 1901">
            <a:extLst>
              <a:ext uri="{FF2B5EF4-FFF2-40B4-BE49-F238E27FC236}">
                <a16:creationId xmlns:a16="http://schemas.microsoft.com/office/drawing/2014/main" id="{4470B8DC-3790-4FAE-85D2-9FF2BD64A934}"/>
              </a:ext>
            </a:extLst>
          </p:cNvPr>
          <p:cNvSpPr/>
          <p:nvPr/>
        </p:nvSpPr>
        <p:spPr bwMode="gray">
          <a:xfrm rot="10800000">
            <a:off x="8736717"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04" name="Right Triangle 1903">
            <a:extLst>
              <a:ext uri="{FF2B5EF4-FFF2-40B4-BE49-F238E27FC236}">
                <a16:creationId xmlns:a16="http://schemas.microsoft.com/office/drawing/2014/main" id="{65B4272E-5456-426A-A5DE-6493100A48EC}"/>
              </a:ext>
            </a:extLst>
          </p:cNvPr>
          <p:cNvSpPr/>
          <p:nvPr/>
        </p:nvSpPr>
        <p:spPr bwMode="gray">
          <a:xfrm rot="10800000">
            <a:off x="8736717"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09" name="Right Triangle 1908">
            <a:extLst>
              <a:ext uri="{FF2B5EF4-FFF2-40B4-BE49-F238E27FC236}">
                <a16:creationId xmlns:a16="http://schemas.microsoft.com/office/drawing/2014/main" id="{5EE3B165-4273-4820-9E19-8102CA9E567A}"/>
              </a:ext>
            </a:extLst>
          </p:cNvPr>
          <p:cNvSpPr/>
          <p:nvPr/>
        </p:nvSpPr>
        <p:spPr bwMode="gray">
          <a:xfrm flipH="1" flipV="1">
            <a:off x="970817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10" name="Right Triangle 1909">
            <a:extLst>
              <a:ext uri="{FF2B5EF4-FFF2-40B4-BE49-F238E27FC236}">
                <a16:creationId xmlns:a16="http://schemas.microsoft.com/office/drawing/2014/main" id="{F1F9E406-4998-4025-8A7A-BFEB88E3BFE7}"/>
              </a:ext>
            </a:extLst>
          </p:cNvPr>
          <p:cNvSpPr/>
          <p:nvPr/>
        </p:nvSpPr>
        <p:spPr bwMode="gray">
          <a:xfrm rot="10800000" flipH="1" flipV="1">
            <a:off x="9708176" y="3879274"/>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12" name="Right Triangle 1911">
            <a:extLst>
              <a:ext uri="{FF2B5EF4-FFF2-40B4-BE49-F238E27FC236}">
                <a16:creationId xmlns:a16="http://schemas.microsoft.com/office/drawing/2014/main" id="{C18674EB-E4BE-4A58-AB79-6A9E06C3C4FF}"/>
              </a:ext>
            </a:extLst>
          </p:cNvPr>
          <p:cNvSpPr/>
          <p:nvPr/>
        </p:nvSpPr>
        <p:spPr bwMode="gray">
          <a:xfrm rot="10800000" flipH="1">
            <a:off x="9708175"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15" name="Right Triangle 1914">
            <a:extLst>
              <a:ext uri="{FF2B5EF4-FFF2-40B4-BE49-F238E27FC236}">
                <a16:creationId xmlns:a16="http://schemas.microsoft.com/office/drawing/2014/main" id="{6D5BE61D-BDBA-4391-99B9-65051A307B70}"/>
              </a:ext>
            </a:extLst>
          </p:cNvPr>
          <p:cNvSpPr/>
          <p:nvPr/>
        </p:nvSpPr>
        <p:spPr bwMode="gray">
          <a:xfrm flipH="1">
            <a:off x="9708175" y="1942028"/>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16" name="Right Triangle 1915">
            <a:extLst>
              <a:ext uri="{FF2B5EF4-FFF2-40B4-BE49-F238E27FC236}">
                <a16:creationId xmlns:a16="http://schemas.microsoft.com/office/drawing/2014/main" id="{05ED0F0E-8D28-4555-9217-CB6761C745B3}"/>
              </a:ext>
            </a:extLst>
          </p:cNvPr>
          <p:cNvSpPr/>
          <p:nvPr/>
        </p:nvSpPr>
        <p:spPr bwMode="gray">
          <a:xfrm rot="10800000" flipH="1">
            <a:off x="9708175" y="1942028"/>
            <a:ext cx="971456"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29" name="Freeform: Shape 228">
            <a:extLst>
              <a:ext uri="{FF2B5EF4-FFF2-40B4-BE49-F238E27FC236}">
                <a16:creationId xmlns:a16="http://schemas.microsoft.com/office/drawing/2014/main" id="{AC5E1B3C-46B3-4CFA-9D39-CCA736118F51}"/>
              </a:ext>
            </a:extLst>
          </p:cNvPr>
          <p:cNvSpPr/>
          <p:nvPr/>
        </p:nvSpPr>
        <p:spPr bwMode="gray">
          <a:xfrm flipH="1">
            <a:off x="11651991" y="3880558"/>
            <a:ext cx="2572" cy="1286"/>
          </a:xfrm>
          <a:custGeom>
            <a:avLst/>
            <a:gdLst>
              <a:gd name="connsiteX0" fmla="*/ 1286 w 2571"/>
              <a:gd name="connsiteY0" fmla="*/ 0 h 1286"/>
              <a:gd name="connsiteX1" fmla="*/ 0 w 2571"/>
              <a:gd name="connsiteY1" fmla="*/ 1286 h 1286"/>
              <a:gd name="connsiteX2" fmla="*/ 2571 w 2571"/>
              <a:gd name="connsiteY2" fmla="*/ 1286 h 1286"/>
              <a:gd name="connsiteX3" fmla="*/ 2571 w 2571"/>
              <a:gd name="connsiteY3" fmla="*/ 1285 h 1286"/>
              <a:gd name="connsiteX4" fmla="*/ 1286 w 2571"/>
              <a:gd name="connsiteY4" fmla="*/ 0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6" y="0"/>
                </a:moveTo>
                <a:lnTo>
                  <a:pt x="0" y="1286"/>
                </a:lnTo>
                <a:lnTo>
                  <a:pt x="2571" y="1286"/>
                </a:lnTo>
                <a:lnTo>
                  <a:pt x="2571" y="1285"/>
                </a:lnTo>
                <a:lnTo>
                  <a:pt x="1286"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28" name="Freeform: Shape 227">
            <a:extLst>
              <a:ext uri="{FF2B5EF4-FFF2-40B4-BE49-F238E27FC236}">
                <a16:creationId xmlns:a16="http://schemas.microsoft.com/office/drawing/2014/main" id="{19FA3AA0-F2EF-437E-ADCE-048194A33E72}"/>
              </a:ext>
            </a:extLst>
          </p:cNvPr>
          <p:cNvSpPr/>
          <p:nvPr/>
        </p:nvSpPr>
        <p:spPr bwMode="gray">
          <a:xfrm flipH="1">
            <a:off x="11654562" y="3881844"/>
            <a:ext cx="545060" cy="544918"/>
          </a:xfrm>
          <a:custGeom>
            <a:avLst/>
            <a:gdLst>
              <a:gd name="connsiteX0" fmla="*/ 544918 w 544918"/>
              <a:gd name="connsiteY0" fmla="*/ 0 h 544918"/>
              <a:gd name="connsiteX1" fmla="*/ 0 w 544918"/>
              <a:gd name="connsiteY1" fmla="*/ 0 h 544918"/>
              <a:gd name="connsiteX2" fmla="*/ 0 w 544918"/>
              <a:gd name="connsiteY2" fmla="*/ 544918 h 544918"/>
              <a:gd name="connsiteX3" fmla="*/ 544918 w 544918"/>
              <a:gd name="connsiteY3" fmla="*/ 0 h 544918"/>
            </a:gdLst>
            <a:ahLst/>
            <a:cxnLst>
              <a:cxn ang="0">
                <a:pos x="connsiteX0" y="connsiteY0"/>
              </a:cxn>
              <a:cxn ang="0">
                <a:pos x="connsiteX1" y="connsiteY1"/>
              </a:cxn>
              <a:cxn ang="0">
                <a:pos x="connsiteX2" y="connsiteY2"/>
              </a:cxn>
              <a:cxn ang="0">
                <a:pos x="connsiteX3" y="connsiteY3"/>
              </a:cxn>
            </a:cxnLst>
            <a:rect l="l" t="t" r="r" b="b"/>
            <a:pathLst>
              <a:path w="544918" h="544918">
                <a:moveTo>
                  <a:pt x="544918" y="0"/>
                </a:moveTo>
                <a:lnTo>
                  <a:pt x="0" y="0"/>
                </a:lnTo>
                <a:lnTo>
                  <a:pt x="0" y="544918"/>
                </a:lnTo>
                <a:lnTo>
                  <a:pt x="544918"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25" name="Freeform: Shape 224">
            <a:extLst>
              <a:ext uri="{FF2B5EF4-FFF2-40B4-BE49-F238E27FC236}">
                <a16:creationId xmlns:a16="http://schemas.microsoft.com/office/drawing/2014/main" id="{FDF9BFF8-7F41-48EA-A947-A6BBD48D6F33}"/>
              </a:ext>
            </a:extLst>
          </p:cNvPr>
          <p:cNvSpPr/>
          <p:nvPr/>
        </p:nvSpPr>
        <p:spPr bwMode="gray">
          <a:xfrm flipH="1">
            <a:off x="11651989" y="2365740"/>
            <a:ext cx="547633" cy="547490"/>
          </a:xfrm>
          <a:custGeom>
            <a:avLst/>
            <a:gdLst>
              <a:gd name="connsiteX0" fmla="*/ 0 w 547490"/>
              <a:gd name="connsiteY0" fmla="*/ 0 h 547490"/>
              <a:gd name="connsiteX1" fmla="*/ 0 w 547490"/>
              <a:gd name="connsiteY1" fmla="*/ 547490 h 547490"/>
              <a:gd name="connsiteX2" fmla="*/ 547490 w 547490"/>
              <a:gd name="connsiteY2" fmla="*/ 547490 h 547490"/>
              <a:gd name="connsiteX3" fmla="*/ 0 w 547490"/>
              <a:gd name="connsiteY3" fmla="*/ 0 h 547490"/>
            </a:gdLst>
            <a:ahLst/>
            <a:cxnLst>
              <a:cxn ang="0">
                <a:pos x="connsiteX0" y="connsiteY0"/>
              </a:cxn>
              <a:cxn ang="0">
                <a:pos x="connsiteX1" y="connsiteY1"/>
              </a:cxn>
              <a:cxn ang="0">
                <a:pos x="connsiteX2" y="connsiteY2"/>
              </a:cxn>
              <a:cxn ang="0">
                <a:pos x="connsiteX3" y="connsiteY3"/>
              </a:cxn>
            </a:cxnLst>
            <a:rect l="l" t="t" r="r" b="b"/>
            <a:pathLst>
              <a:path w="547490" h="547490">
                <a:moveTo>
                  <a:pt x="0" y="0"/>
                </a:moveTo>
                <a:lnTo>
                  <a:pt x="0" y="547490"/>
                </a:lnTo>
                <a:lnTo>
                  <a:pt x="547490" y="547490"/>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23" name="Freeform: Shape 222">
            <a:extLst>
              <a:ext uri="{FF2B5EF4-FFF2-40B4-BE49-F238E27FC236}">
                <a16:creationId xmlns:a16="http://schemas.microsoft.com/office/drawing/2014/main" id="{B0AC770F-5A24-4AA8-AF5E-FC8750033853}"/>
              </a:ext>
            </a:extLst>
          </p:cNvPr>
          <p:cNvSpPr/>
          <p:nvPr/>
        </p:nvSpPr>
        <p:spPr bwMode="gray">
          <a:xfrm flipH="1">
            <a:off x="11653276" y="3334354"/>
            <a:ext cx="546346" cy="547490"/>
          </a:xfrm>
          <a:custGeom>
            <a:avLst/>
            <a:gdLst>
              <a:gd name="connsiteX0" fmla="*/ 0 w 546204"/>
              <a:gd name="connsiteY0" fmla="*/ 0 h 547490"/>
              <a:gd name="connsiteX1" fmla="*/ 0 w 546204"/>
              <a:gd name="connsiteY1" fmla="*/ 547490 h 547490"/>
              <a:gd name="connsiteX2" fmla="*/ 544918 w 546204"/>
              <a:gd name="connsiteY2" fmla="*/ 547490 h 547490"/>
              <a:gd name="connsiteX3" fmla="*/ 546204 w 546204"/>
              <a:gd name="connsiteY3" fmla="*/ 546204 h 547490"/>
              <a:gd name="connsiteX4" fmla="*/ 0 w 546204"/>
              <a:gd name="connsiteY4" fmla="*/ 0 h 547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04" h="547490">
                <a:moveTo>
                  <a:pt x="0" y="0"/>
                </a:moveTo>
                <a:lnTo>
                  <a:pt x="0" y="547490"/>
                </a:lnTo>
                <a:lnTo>
                  <a:pt x="544918" y="547490"/>
                </a:lnTo>
                <a:lnTo>
                  <a:pt x="546204" y="546204"/>
                </a:lnTo>
                <a:lnTo>
                  <a:pt x="0"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22" name="Freeform: Shape 221">
            <a:extLst>
              <a:ext uri="{FF2B5EF4-FFF2-40B4-BE49-F238E27FC236}">
                <a16:creationId xmlns:a16="http://schemas.microsoft.com/office/drawing/2014/main" id="{DDD7B8D0-1B08-4A21-B557-E83E4BA75602}"/>
              </a:ext>
            </a:extLst>
          </p:cNvPr>
          <p:cNvSpPr/>
          <p:nvPr/>
        </p:nvSpPr>
        <p:spPr bwMode="gray">
          <a:xfrm flipH="1">
            <a:off x="11651991" y="3879273"/>
            <a:ext cx="1285" cy="2570"/>
          </a:xfrm>
          <a:custGeom>
            <a:avLst/>
            <a:gdLst>
              <a:gd name="connsiteX0" fmla="*/ 1285 w 1285"/>
              <a:gd name="connsiteY0" fmla="*/ 0 h 2570"/>
              <a:gd name="connsiteX1" fmla="*/ 0 w 1285"/>
              <a:gd name="connsiteY1" fmla="*/ 1285 h 2570"/>
              <a:gd name="connsiteX2" fmla="*/ 1285 w 1285"/>
              <a:gd name="connsiteY2" fmla="*/ 2570 h 2570"/>
              <a:gd name="connsiteX3" fmla="*/ 1285 w 1285"/>
              <a:gd name="connsiteY3" fmla="*/ 0 h 2570"/>
            </a:gdLst>
            <a:ahLst/>
            <a:cxnLst>
              <a:cxn ang="0">
                <a:pos x="connsiteX0" y="connsiteY0"/>
              </a:cxn>
              <a:cxn ang="0">
                <a:pos x="connsiteX1" y="connsiteY1"/>
              </a:cxn>
              <a:cxn ang="0">
                <a:pos x="connsiteX2" y="connsiteY2"/>
              </a:cxn>
              <a:cxn ang="0">
                <a:pos x="connsiteX3" y="connsiteY3"/>
              </a:cxn>
            </a:cxnLst>
            <a:rect l="l" t="t" r="r" b="b"/>
            <a:pathLst>
              <a:path w="1285" h="2570">
                <a:moveTo>
                  <a:pt x="1285" y="0"/>
                </a:moveTo>
                <a:lnTo>
                  <a:pt x="0" y="1285"/>
                </a:lnTo>
                <a:lnTo>
                  <a:pt x="1285" y="2570"/>
                </a:lnTo>
                <a:lnTo>
                  <a:pt x="1285"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21" name="Freeform: Shape 220">
            <a:extLst>
              <a:ext uri="{FF2B5EF4-FFF2-40B4-BE49-F238E27FC236}">
                <a16:creationId xmlns:a16="http://schemas.microsoft.com/office/drawing/2014/main" id="{CB5A6C26-DA04-4828-AA42-EBCEF28748D0}"/>
              </a:ext>
            </a:extLst>
          </p:cNvPr>
          <p:cNvSpPr/>
          <p:nvPr/>
        </p:nvSpPr>
        <p:spPr bwMode="gray">
          <a:xfrm flipH="1">
            <a:off x="11651991" y="3881844"/>
            <a:ext cx="547632" cy="968632"/>
          </a:xfrm>
          <a:custGeom>
            <a:avLst/>
            <a:gdLst>
              <a:gd name="connsiteX0" fmla="*/ 547489 w 547489"/>
              <a:gd name="connsiteY0" fmla="*/ 0 h 968632"/>
              <a:gd name="connsiteX1" fmla="*/ 544918 w 547489"/>
              <a:gd name="connsiteY1" fmla="*/ 0 h 968632"/>
              <a:gd name="connsiteX2" fmla="*/ 0 w 547489"/>
              <a:gd name="connsiteY2" fmla="*/ 544918 h 968632"/>
              <a:gd name="connsiteX3" fmla="*/ 0 w 547489"/>
              <a:gd name="connsiteY3" fmla="*/ 968632 h 968632"/>
              <a:gd name="connsiteX4" fmla="*/ 547489 w 547489"/>
              <a:gd name="connsiteY4" fmla="*/ 968632 h 968632"/>
              <a:gd name="connsiteX5" fmla="*/ 547489 w 547489"/>
              <a:gd name="connsiteY5" fmla="*/ 0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489" h="968632">
                <a:moveTo>
                  <a:pt x="547489" y="0"/>
                </a:moveTo>
                <a:lnTo>
                  <a:pt x="544918" y="0"/>
                </a:lnTo>
                <a:lnTo>
                  <a:pt x="0" y="544918"/>
                </a:lnTo>
                <a:lnTo>
                  <a:pt x="0" y="968632"/>
                </a:lnTo>
                <a:lnTo>
                  <a:pt x="547489" y="968632"/>
                </a:lnTo>
                <a:lnTo>
                  <a:pt x="547489" y="0"/>
                </a:lnTo>
                <a:close/>
              </a:path>
            </a:pathLst>
          </a:cu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8" name="Freeform: Shape 217">
            <a:extLst>
              <a:ext uri="{FF2B5EF4-FFF2-40B4-BE49-F238E27FC236}">
                <a16:creationId xmlns:a16="http://schemas.microsoft.com/office/drawing/2014/main" id="{88159924-FDA3-448C-8010-DBEF3EB85746}"/>
              </a:ext>
            </a:extLst>
          </p:cNvPr>
          <p:cNvSpPr/>
          <p:nvPr/>
        </p:nvSpPr>
        <p:spPr bwMode="gray">
          <a:xfrm rot="10800000" flipH="1">
            <a:off x="11651991" y="3880557"/>
            <a:ext cx="2572" cy="1286"/>
          </a:xfrm>
          <a:custGeom>
            <a:avLst/>
            <a:gdLst>
              <a:gd name="connsiteX0" fmla="*/ 1285 w 2571"/>
              <a:gd name="connsiteY0" fmla="*/ 1286 h 1286"/>
              <a:gd name="connsiteX1" fmla="*/ 2571 w 2571"/>
              <a:gd name="connsiteY1" fmla="*/ 0 h 1286"/>
              <a:gd name="connsiteX2" fmla="*/ 0 w 2571"/>
              <a:gd name="connsiteY2" fmla="*/ 0 h 1286"/>
              <a:gd name="connsiteX3" fmla="*/ 0 w 2571"/>
              <a:gd name="connsiteY3" fmla="*/ 1 h 1286"/>
              <a:gd name="connsiteX4" fmla="*/ 1285 w 2571"/>
              <a:gd name="connsiteY4" fmla="*/ 1286 h 1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 h="1286">
                <a:moveTo>
                  <a:pt x="1285" y="1286"/>
                </a:moveTo>
                <a:lnTo>
                  <a:pt x="2571" y="0"/>
                </a:lnTo>
                <a:lnTo>
                  <a:pt x="0" y="0"/>
                </a:lnTo>
                <a:lnTo>
                  <a:pt x="0" y="1"/>
                </a:lnTo>
                <a:lnTo>
                  <a:pt x="1285" y="1286"/>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7" name="Freeform: Shape 216">
            <a:extLst>
              <a:ext uri="{FF2B5EF4-FFF2-40B4-BE49-F238E27FC236}">
                <a16:creationId xmlns:a16="http://schemas.microsoft.com/office/drawing/2014/main" id="{969C33E1-B136-43CD-AE39-A5CBB8735844}"/>
              </a:ext>
            </a:extLst>
          </p:cNvPr>
          <p:cNvSpPr/>
          <p:nvPr/>
        </p:nvSpPr>
        <p:spPr bwMode="gray">
          <a:xfrm rot="10800000" flipH="1">
            <a:off x="11654561" y="3881843"/>
            <a:ext cx="543790" cy="543648"/>
          </a:xfrm>
          <a:custGeom>
            <a:avLst/>
            <a:gdLst>
              <a:gd name="connsiteX0" fmla="*/ 0 w 543648"/>
              <a:gd name="connsiteY0" fmla="*/ 543648 h 543648"/>
              <a:gd name="connsiteX1" fmla="*/ 543648 w 543648"/>
              <a:gd name="connsiteY1" fmla="*/ 543648 h 543648"/>
              <a:gd name="connsiteX2" fmla="*/ 543648 w 543648"/>
              <a:gd name="connsiteY2" fmla="*/ 0 h 543648"/>
              <a:gd name="connsiteX3" fmla="*/ 0 w 543648"/>
              <a:gd name="connsiteY3" fmla="*/ 543648 h 543648"/>
            </a:gdLst>
            <a:ahLst/>
            <a:cxnLst>
              <a:cxn ang="0">
                <a:pos x="connsiteX0" y="connsiteY0"/>
              </a:cxn>
              <a:cxn ang="0">
                <a:pos x="connsiteX1" y="connsiteY1"/>
              </a:cxn>
              <a:cxn ang="0">
                <a:pos x="connsiteX2" y="connsiteY2"/>
              </a:cxn>
              <a:cxn ang="0">
                <a:pos x="connsiteX3" y="connsiteY3"/>
              </a:cxn>
            </a:cxnLst>
            <a:rect l="l" t="t" r="r" b="b"/>
            <a:pathLst>
              <a:path w="543648" h="543648">
                <a:moveTo>
                  <a:pt x="0" y="543648"/>
                </a:moveTo>
                <a:lnTo>
                  <a:pt x="543648" y="543648"/>
                </a:lnTo>
                <a:lnTo>
                  <a:pt x="543648" y="0"/>
                </a:lnTo>
                <a:lnTo>
                  <a:pt x="0" y="543648"/>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4" name="Freeform: Shape 213">
            <a:extLst>
              <a:ext uri="{FF2B5EF4-FFF2-40B4-BE49-F238E27FC236}">
                <a16:creationId xmlns:a16="http://schemas.microsoft.com/office/drawing/2014/main" id="{C90144CD-CCF9-4EFE-84E7-014729DB2848}"/>
              </a:ext>
            </a:extLst>
          </p:cNvPr>
          <p:cNvSpPr/>
          <p:nvPr/>
        </p:nvSpPr>
        <p:spPr bwMode="gray">
          <a:xfrm rot="10800000" flipH="1">
            <a:off x="11651989" y="1942028"/>
            <a:ext cx="546362" cy="971203"/>
          </a:xfrm>
          <a:custGeom>
            <a:avLst/>
            <a:gdLst>
              <a:gd name="connsiteX0" fmla="*/ 0 w 546220"/>
              <a:gd name="connsiteY0" fmla="*/ 971203 h 971203"/>
              <a:gd name="connsiteX1" fmla="*/ 546220 w 546220"/>
              <a:gd name="connsiteY1" fmla="*/ 971203 h 971203"/>
              <a:gd name="connsiteX2" fmla="*/ 546220 w 546220"/>
              <a:gd name="connsiteY2" fmla="*/ 546220 h 971203"/>
              <a:gd name="connsiteX3" fmla="*/ 0 w 546220"/>
              <a:gd name="connsiteY3" fmla="*/ 0 h 971203"/>
              <a:gd name="connsiteX4" fmla="*/ 0 w 546220"/>
              <a:gd name="connsiteY4" fmla="*/ 971203 h 97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20" h="971203">
                <a:moveTo>
                  <a:pt x="0" y="971203"/>
                </a:moveTo>
                <a:lnTo>
                  <a:pt x="546220" y="971203"/>
                </a:lnTo>
                <a:lnTo>
                  <a:pt x="546220" y="546220"/>
                </a:lnTo>
                <a:lnTo>
                  <a:pt x="0" y="0"/>
                </a:lnTo>
                <a:lnTo>
                  <a:pt x="0" y="971203"/>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3" name="Freeform: Shape 212">
            <a:extLst>
              <a:ext uri="{FF2B5EF4-FFF2-40B4-BE49-F238E27FC236}">
                <a16:creationId xmlns:a16="http://schemas.microsoft.com/office/drawing/2014/main" id="{4B31D812-5C48-4B80-8E11-C181C38366FA}"/>
              </a:ext>
            </a:extLst>
          </p:cNvPr>
          <p:cNvSpPr/>
          <p:nvPr/>
        </p:nvSpPr>
        <p:spPr bwMode="gray">
          <a:xfrm rot="10800000" flipH="1">
            <a:off x="11653275" y="3335623"/>
            <a:ext cx="545076" cy="546220"/>
          </a:xfrm>
          <a:custGeom>
            <a:avLst/>
            <a:gdLst>
              <a:gd name="connsiteX0" fmla="*/ 544934 w 544934"/>
              <a:gd name="connsiteY0" fmla="*/ 546220 h 546220"/>
              <a:gd name="connsiteX1" fmla="*/ 544934 w 544934"/>
              <a:gd name="connsiteY1" fmla="*/ 0 h 546220"/>
              <a:gd name="connsiteX2" fmla="*/ 1286 w 544934"/>
              <a:gd name="connsiteY2" fmla="*/ 0 h 546220"/>
              <a:gd name="connsiteX3" fmla="*/ 0 w 544934"/>
              <a:gd name="connsiteY3" fmla="*/ 1286 h 546220"/>
              <a:gd name="connsiteX4" fmla="*/ 544934 w 544934"/>
              <a:gd name="connsiteY4" fmla="*/ 546220 h 5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934" h="546220">
                <a:moveTo>
                  <a:pt x="544934" y="546220"/>
                </a:moveTo>
                <a:lnTo>
                  <a:pt x="544934" y="0"/>
                </a:lnTo>
                <a:lnTo>
                  <a:pt x="1286" y="0"/>
                </a:lnTo>
                <a:lnTo>
                  <a:pt x="0" y="1286"/>
                </a:lnTo>
                <a:lnTo>
                  <a:pt x="544934" y="54622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2" name="Freeform: Shape 211">
            <a:extLst>
              <a:ext uri="{FF2B5EF4-FFF2-40B4-BE49-F238E27FC236}">
                <a16:creationId xmlns:a16="http://schemas.microsoft.com/office/drawing/2014/main" id="{A9F0B558-8DF2-447D-B052-3931855F11FC}"/>
              </a:ext>
            </a:extLst>
          </p:cNvPr>
          <p:cNvSpPr/>
          <p:nvPr/>
        </p:nvSpPr>
        <p:spPr bwMode="gray">
          <a:xfrm rot="10800000" flipH="1">
            <a:off x="11651991" y="3879272"/>
            <a:ext cx="1285" cy="2570"/>
          </a:xfrm>
          <a:custGeom>
            <a:avLst/>
            <a:gdLst>
              <a:gd name="connsiteX0" fmla="*/ 0 w 1285"/>
              <a:gd name="connsiteY0" fmla="*/ 2570 h 2570"/>
              <a:gd name="connsiteX1" fmla="*/ 1285 w 1285"/>
              <a:gd name="connsiteY1" fmla="*/ 1285 h 2570"/>
              <a:gd name="connsiteX2" fmla="*/ 0 w 1285"/>
              <a:gd name="connsiteY2" fmla="*/ 0 h 2570"/>
              <a:gd name="connsiteX3" fmla="*/ 0 w 1285"/>
              <a:gd name="connsiteY3" fmla="*/ 2570 h 2570"/>
            </a:gdLst>
            <a:ahLst/>
            <a:cxnLst>
              <a:cxn ang="0">
                <a:pos x="connsiteX0" y="connsiteY0"/>
              </a:cxn>
              <a:cxn ang="0">
                <a:pos x="connsiteX1" y="connsiteY1"/>
              </a:cxn>
              <a:cxn ang="0">
                <a:pos x="connsiteX2" y="connsiteY2"/>
              </a:cxn>
              <a:cxn ang="0">
                <a:pos x="connsiteX3" y="connsiteY3"/>
              </a:cxn>
            </a:cxnLst>
            <a:rect l="l" t="t" r="r" b="b"/>
            <a:pathLst>
              <a:path w="1285" h="2570">
                <a:moveTo>
                  <a:pt x="0" y="2570"/>
                </a:moveTo>
                <a:lnTo>
                  <a:pt x="1285" y="1285"/>
                </a:lnTo>
                <a:lnTo>
                  <a:pt x="0" y="0"/>
                </a:lnTo>
                <a:lnTo>
                  <a:pt x="0" y="2570"/>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211" name="Freeform: Shape 210">
            <a:extLst>
              <a:ext uri="{FF2B5EF4-FFF2-40B4-BE49-F238E27FC236}">
                <a16:creationId xmlns:a16="http://schemas.microsoft.com/office/drawing/2014/main" id="{DCA9266A-3540-4755-B797-3A415AFFB846}"/>
              </a:ext>
            </a:extLst>
          </p:cNvPr>
          <p:cNvSpPr/>
          <p:nvPr/>
        </p:nvSpPr>
        <p:spPr bwMode="gray">
          <a:xfrm rot="10800000" flipH="1">
            <a:off x="11651991" y="3881843"/>
            <a:ext cx="546361" cy="968632"/>
          </a:xfrm>
          <a:custGeom>
            <a:avLst/>
            <a:gdLst>
              <a:gd name="connsiteX0" fmla="*/ 0 w 546219"/>
              <a:gd name="connsiteY0" fmla="*/ 968632 h 968632"/>
              <a:gd name="connsiteX1" fmla="*/ 2571 w 546219"/>
              <a:gd name="connsiteY1" fmla="*/ 968632 h 968632"/>
              <a:gd name="connsiteX2" fmla="*/ 546219 w 546219"/>
              <a:gd name="connsiteY2" fmla="*/ 424984 h 968632"/>
              <a:gd name="connsiteX3" fmla="*/ 546219 w 546219"/>
              <a:gd name="connsiteY3" fmla="*/ 0 h 968632"/>
              <a:gd name="connsiteX4" fmla="*/ 0 w 546219"/>
              <a:gd name="connsiteY4" fmla="*/ 0 h 968632"/>
              <a:gd name="connsiteX5" fmla="*/ 0 w 546219"/>
              <a:gd name="connsiteY5" fmla="*/ 968632 h 96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219" h="968632">
                <a:moveTo>
                  <a:pt x="0" y="968632"/>
                </a:moveTo>
                <a:lnTo>
                  <a:pt x="2571" y="968632"/>
                </a:lnTo>
                <a:lnTo>
                  <a:pt x="546219" y="424984"/>
                </a:lnTo>
                <a:lnTo>
                  <a:pt x="546219" y="0"/>
                </a:lnTo>
                <a:lnTo>
                  <a:pt x="0" y="0"/>
                </a:lnTo>
                <a:lnTo>
                  <a:pt x="0" y="968632"/>
                </a:lnTo>
                <a:close/>
              </a:path>
            </a:pathLst>
          </a:cu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29" name="Right Triangle 1928">
            <a:extLst>
              <a:ext uri="{FF2B5EF4-FFF2-40B4-BE49-F238E27FC236}">
                <a16:creationId xmlns:a16="http://schemas.microsoft.com/office/drawing/2014/main" id="{1A17EDC8-CE1B-4CD2-8335-693D7D36208D}"/>
              </a:ext>
            </a:extLst>
          </p:cNvPr>
          <p:cNvSpPr/>
          <p:nvPr/>
        </p:nvSpPr>
        <p:spPr bwMode="gray">
          <a:xfrm flipV="1">
            <a:off x="10680083"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30" name="Right Triangle 1929">
            <a:extLst>
              <a:ext uri="{FF2B5EF4-FFF2-40B4-BE49-F238E27FC236}">
                <a16:creationId xmlns:a16="http://schemas.microsoft.com/office/drawing/2014/main" id="{32211C5B-F93E-46B8-91F9-81B3CC430F4A}"/>
              </a:ext>
            </a:extLst>
          </p:cNvPr>
          <p:cNvSpPr/>
          <p:nvPr/>
        </p:nvSpPr>
        <p:spPr bwMode="gray">
          <a:xfrm rot="10800000" flipV="1">
            <a:off x="10680084"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32" name="Right Triangle 1931">
            <a:extLst>
              <a:ext uri="{FF2B5EF4-FFF2-40B4-BE49-F238E27FC236}">
                <a16:creationId xmlns:a16="http://schemas.microsoft.com/office/drawing/2014/main" id="{C354B561-AC71-4339-9C52-AF1DD5D8E84E}"/>
              </a:ext>
            </a:extLst>
          </p:cNvPr>
          <p:cNvSpPr/>
          <p:nvPr/>
        </p:nvSpPr>
        <p:spPr bwMode="gray">
          <a:xfrm>
            <a:off x="10680083" y="2910642"/>
            <a:ext cx="971456" cy="971203"/>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33" name="Right Triangle 1932">
            <a:extLst>
              <a:ext uri="{FF2B5EF4-FFF2-40B4-BE49-F238E27FC236}">
                <a16:creationId xmlns:a16="http://schemas.microsoft.com/office/drawing/2014/main" id="{F5BEC7E4-9BF3-4726-9719-B4AD64A02B4E}"/>
              </a:ext>
            </a:extLst>
          </p:cNvPr>
          <p:cNvSpPr/>
          <p:nvPr/>
        </p:nvSpPr>
        <p:spPr bwMode="gray">
          <a:xfrm rot="10800000">
            <a:off x="10680083"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35" name="Right Triangle 1934">
            <a:extLst>
              <a:ext uri="{FF2B5EF4-FFF2-40B4-BE49-F238E27FC236}">
                <a16:creationId xmlns:a16="http://schemas.microsoft.com/office/drawing/2014/main" id="{DE653FB1-2AF9-4CE6-A301-ED6C510FA426}"/>
              </a:ext>
            </a:extLst>
          </p:cNvPr>
          <p:cNvSpPr/>
          <p:nvPr/>
        </p:nvSpPr>
        <p:spPr bwMode="gray">
          <a:xfrm>
            <a:off x="10680083"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36" name="Right Triangle 1935">
            <a:extLst>
              <a:ext uri="{FF2B5EF4-FFF2-40B4-BE49-F238E27FC236}">
                <a16:creationId xmlns:a16="http://schemas.microsoft.com/office/drawing/2014/main" id="{F1410CEB-F7C1-4F72-A067-D9EA57311881}"/>
              </a:ext>
            </a:extLst>
          </p:cNvPr>
          <p:cNvSpPr/>
          <p:nvPr/>
        </p:nvSpPr>
        <p:spPr bwMode="gray">
          <a:xfrm rot="10800000">
            <a:off x="10680083"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40" name="Right Triangle 1939">
            <a:extLst>
              <a:ext uri="{FF2B5EF4-FFF2-40B4-BE49-F238E27FC236}">
                <a16:creationId xmlns:a16="http://schemas.microsoft.com/office/drawing/2014/main" id="{7D3E491A-0D22-4238-B3A1-3B24622C460F}"/>
              </a:ext>
            </a:extLst>
          </p:cNvPr>
          <p:cNvSpPr/>
          <p:nvPr/>
        </p:nvSpPr>
        <p:spPr bwMode="gray">
          <a:xfrm flipV="1">
            <a:off x="4853815"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41" name="Right Triangle 1940">
            <a:extLst>
              <a:ext uri="{FF2B5EF4-FFF2-40B4-BE49-F238E27FC236}">
                <a16:creationId xmlns:a16="http://schemas.microsoft.com/office/drawing/2014/main" id="{3375337F-16F5-42A7-9F6E-F6C29C0A1F13}"/>
              </a:ext>
            </a:extLst>
          </p:cNvPr>
          <p:cNvSpPr/>
          <p:nvPr/>
        </p:nvSpPr>
        <p:spPr bwMode="gray">
          <a:xfrm rot="10800000" flipV="1">
            <a:off x="485381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44" name="Right Triangle 1943">
            <a:extLst>
              <a:ext uri="{FF2B5EF4-FFF2-40B4-BE49-F238E27FC236}">
                <a16:creationId xmlns:a16="http://schemas.microsoft.com/office/drawing/2014/main" id="{3BF4CE44-35C7-4950-9407-D01B1056BDA9}"/>
              </a:ext>
            </a:extLst>
          </p:cNvPr>
          <p:cNvSpPr/>
          <p:nvPr/>
        </p:nvSpPr>
        <p:spPr bwMode="gray">
          <a:xfrm>
            <a:off x="4853815"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45" name="Right Triangle 1944">
            <a:extLst>
              <a:ext uri="{FF2B5EF4-FFF2-40B4-BE49-F238E27FC236}">
                <a16:creationId xmlns:a16="http://schemas.microsoft.com/office/drawing/2014/main" id="{88C4A149-5042-458D-861D-516DF9C62184}"/>
              </a:ext>
            </a:extLst>
          </p:cNvPr>
          <p:cNvSpPr/>
          <p:nvPr/>
        </p:nvSpPr>
        <p:spPr bwMode="gray">
          <a:xfrm rot="10800000">
            <a:off x="4853816"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48" name="Right Triangle 1947">
            <a:extLst>
              <a:ext uri="{FF2B5EF4-FFF2-40B4-BE49-F238E27FC236}">
                <a16:creationId xmlns:a16="http://schemas.microsoft.com/office/drawing/2014/main" id="{B1E84913-8781-4BF2-A9B8-3F93C2ED5B44}"/>
              </a:ext>
            </a:extLst>
          </p:cNvPr>
          <p:cNvSpPr/>
          <p:nvPr/>
        </p:nvSpPr>
        <p:spPr bwMode="gray">
          <a:xfrm>
            <a:off x="4853815"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49" name="Right Triangle 1948">
            <a:extLst>
              <a:ext uri="{FF2B5EF4-FFF2-40B4-BE49-F238E27FC236}">
                <a16:creationId xmlns:a16="http://schemas.microsoft.com/office/drawing/2014/main" id="{92238CB4-814A-4247-9BA6-25C7C4F20C40}"/>
              </a:ext>
            </a:extLst>
          </p:cNvPr>
          <p:cNvSpPr/>
          <p:nvPr/>
        </p:nvSpPr>
        <p:spPr bwMode="gray">
          <a:xfrm rot="10800000">
            <a:off x="485381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54" name="Right Triangle 1953">
            <a:extLst>
              <a:ext uri="{FF2B5EF4-FFF2-40B4-BE49-F238E27FC236}">
                <a16:creationId xmlns:a16="http://schemas.microsoft.com/office/drawing/2014/main" id="{F97D4B2A-624C-4F0B-A240-99FAF3ED0363}"/>
              </a:ext>
            </a:extLst>
          </p:cNvPr>
          <p:cNvSpPr/>
          <p:nvPr/>
        </p:nvSpPr>
        <p:spPr bwMode="gray">
          <a:xfrm flipH="1" flipV="1">
            <a:off x="5822227"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56" name="Right Triangle 1955">
            <a:extLst>
              <a:ext uri="{FF2B5EF4-FFF2-40B4-BE49-F238E27FC236}">
                <a16:creationId xmlns:a16="http://schemas.microsoft.com/office/drawing/2014/main" id="{08471D48-809B-47B7-ADF7-31302F343639}"/>
              </a:ext>
            </a:extLst>
          </p:cNvPr>
          <p:cNvSpPr/>
          <p:nvPr/>
        </p:nvSpPr>
        <p:spPr bwMode="gray">
          <a:xfrm flipH="1">
            <a:off x="5822227"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57" name="Right Triangle 1956">
            <a:extLst>
              <a:ext uri="{FF2B5EF4-FFF2-40B4-BE49-F238E27FC236}">
                <a16:creationId xmlns:a16="http://schemas.microsoft.com/office/drawing/2014/main" id="{5FBBD2AD-7E7A-4AF8-ADE7-5917EB76A144}"/>
              </a:ext>
            </a:extLst>
          </p:cNvPr>
          <p:cNvSpPr/>
          <p:nvPr/>
        </p:nvSpPr>
        <p:spPr bwMode="gray">
          <a:xfrm rot="10800000" flipH="1">
            <a:off x="5822227"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59" name="Right Triangle 1958">
            <a:extLst>
              <a:ext uri="{FF2B5EF4-FFF2-40B4-BE49-F238E27FC236}">
                <a16:creationId xmlns:a16="http://schemas.microsoft.com/office/drawing/2014/main" id="{221563F9-8BA0-454A-A09A-8E732A94465F}"/>
              </a:ext>
            </a:extLst>
          </p:cNvPr>
          <p:cNvSpPr/>
          <p:nvPr/>
        </p:nvSpPr>
        <p:spPr bwMode="gray">
          <a:xfrm flipH="1">
            <a:off x="5822227"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960" name="Right Triangle 1959">
            <a:extLst>
              <a:ext uri="{FF2B5EF4-FFF2-40B4-BE49-F238E27FC236}">
                <a16:creationId xmlns:a16="http://schemas.microsoft.com/office/drawing/2014/main" id="{8F694D62-B3D5-45BE-8E68-322292921C60}"/>
              </a:ext>
            </a:extLst>
          </p:cNvPr>
          <p:cNvSpPr/>
          <p:nvPr/>
        </p:nvSpPr>
        <p:spPr bwMode="gray">
          <a:xfrm rot="10800000" flipH="1">
            <a:off x="5822228"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695" name="Rectangle 1694">
            <a:extLst>
              <a:ext uri="{FF2B5EF4-FFF2-40B4-BE49-F238E27FC236}">
                <a16:creationId xmlns:a16="http://schemas.microsoft.com/office/drawing/2014/main" id="{CF0B000B-1602-4E1A-8914-3360980A796A}"/>
              </a:ext>
            </a:extLst>
          </p:cNvPr>
          <p:cNvSpPr/>
          <p:nvPr/>
        </p:nvSpPr>
        <p:spPr bwMode="gray">
          <a:xfrm>
            <a:off x="2908" y="1942027"/>
            <a:ext cx="4850906" cy="2908450"/>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kern="0">
              <a:solidFill>
                <a:prstClr val="white"/>
              </a:solidFill>
              <a:latin typeface="Verdana"/>
            </a:endParaRPr>
          </a:p>
        </p:txBody>
      </p:sp>
      <p:sp>
        <p:nvSpPr>
          <p:cNvPr id="1698" name="Right Triangle 1697">
            <a:extLst>
              <a:ext uri="{FF2B5EF4-FFF2-40B4-BE49-F238E27FC236}">
                <a16:creationId xmlns:a16="http://schemas.microsoft.com/office/drawing/2014/main" id="{8A967AB6-1A35-4BA9-B02C-1987FF6DF036}"/>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01" name="Right Triangle 1700">
            <a:extLst>
              <a:ext uri="{FF2B5EF4-FFF2-40B4-BE49-F238E27FC236}">
                <a16:creationId xmlns:a16="http://schemas.microsoft.com/office/drawing/2014/main" id="{65BEB17A-3527-47DA-B83A-44D0DE236CCA}"/>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03" name="Right Triangle 1702">
            <a:extLst>
              <a:ext uri="{FF2B5EF4-FFF2-40B4-BE49-F238E27FC236}">
                <a16:creationId xmlns:a16="http://schemas.microsoft.com/office/drawing/2014/main" id="{075412DE-7A4B-4274-B4F3-F3723B393212}"/>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04" name="Right Triangle 1703">
            <a:extLst>
              <a:ext uri="{FF2B5EF4-FFF2-40B4-BE49-F238E27FC236}">
                <a16:creationId xmlns:a16="http://schemas.microsoft.com/office/drawing/2014/main" id="{94D95818-DDBE-4E10-B3B5-517E8DB9AD54}"/>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08" name="Right Triangle 1707">
            <a:extLst>
              <a:ext uri="{FF2B5EF4-FFF2-40B4-BE49-F238E27FC236}">
                <a16:creationId xmlns:a16="http://schemas.microsoft.com/office/drawing/2014/main" id="{B48F1ECF-5DCA-4DD5-ABA6-B080228C92B6}"/>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09" name="Right Triangle 1708">
            <a:extLst>
              <a:ext uri="{FF2B5EF4-FFF2-40B4-BE49-F238E27FC236}">
                <a16:creationId xmlns:a16="http://schemas.microsoft.com/office/drawing/2014/main" id="{5C85BD51-83F7-4323-B529-4720D347A7F1}"/>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11" name="Right Triangle 1710">
            <a:extLst>
              <a:ext uri="{FF2B5EF4-FFF2-40B4-BE49-F238E27FC236}">
                <a16:creationId xmlns:a16="http://schemas.microsoft.com/office/drawing/2014/main" id="{8F90C316-3E5C-4804-9F3A-269CB3F78CC7}"/>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12" name="Right Triangle 1711">
            <a:extLst>
              <a:ext uri="{FF2B5EF4-FFF2-40B4-BE49-F238E27FC236}">
                <a16:creationId xmlns:a16="http://schemas.microsoft.com/office/drawing/2014/main" id="{AD24879C-6330-40AC-B990-9E00C001F11C}"/>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15" name="Right Triangle 1714">
            <a:extLst>
              <a:ext uri="{FF2B5EF4-FFF2-40B4-BE49-F238E27FC236}">
                <a16:creationId xmlns:a16="http://schemas.microsoft.com/office/drawing/2014/main" id="{B3C2894D-717C-4C61-9CF6-EAA63EBFD4F8}"/>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16" name="Right Triangle 1715">
            <a:extLst>
              <a:ext uri="{FF2B5EF4-FFF2-40B4-BE49-F238E27FC236}">
                <a16:creationId xmlns:a16="http://schemas.microsoft.com/office/drawing/2014/main" id="{F9464778-02DF-4573-9DBF-1E10BCA9673E}"/>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21" name="Right Triangle 1720">
            <a:extLst>
              <a:ext uri="{FF2B5EF4-FFF2-40B4-BE49-F238E27FC236}">
                <a16:creationId xmlns:a16="http://schemas.microsoft.com/office/drawing/2014/main" id="{C7EA8E37-7EEC-4358-8695-4EC9D0C5BA34}"/>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24" name="Right Triangle 1723">
            <a:extLst>
              <a:ext uri="{FF2B5EF4-FFF2-40B4-BE49-F238E27FC236}">
                <a16:creationId xmlns:a16="http://schemas.microsoft.com/office/drawing/2014/main" id="{60949105-9A34-4BC1-9978-C6B2FFBF0256}"/>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25" name="Right Triangle 1724">
            <a:extLst>
              <a:ext uri="{FF2B5EF4-FFF2-40B4-BE49-F238E27FC236}">
                <a16:creationId xmlns:a16="http://schemas.microsoft.com/office/drawing/2014/main" id="{547950FC-DFEB-4A82-9A35-B44D1EE3CE1D}"/>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27" name="Right Triangle 1726">
            <a:extLst>
              <a:ext uri="{FF2B5EF4-FFF2-40B4-BE49-F238E27FC236}">
                <a16:creationId xmlns:a16="http://schemas.microsoft.com/office/drawing/2014/main" id="{5A9B53D1-7AD2-4A7F-B91E-BCC2DC20EA4F}"/>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31" name="Right Triangle 1730">
            <a:extLst>
              <a:ext uri="{FF2B5EF4-FFF2-40B4-BE49-F238E27FC236}">
                <a16:creationId xmlns:a16="http://schemas.microsoft.com/office/drawing/2014/main" id="{01CD94E0-0488-4EC6-A6F3-ADBE8B1F213B}"/>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32" name="Right Triangle 1731">
            <a:extLst>
              <a:ext uri="{FF2B5EF4-FFF2-40B4-BE49-F238E27FC236}">
                <a16:creationId xmlns:a16="http://schemas.microsoft.com/office/drawing/2014/main" id="{BFC1ADAC-57C0-402C-9D6C-09B69D1036E0}"/>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35" name="Right Triangle 1734">
            <a:extLst>
              <a:ext uri="{FF2B5EF4-FFF2-40B4-BE49-F238E27FC236}">
                <a16:creationId xmlns:a16="http://schemas.microsoft.com/office/drawing/2014/main" id="{62E7957D-308B-4C70-BC13-C5ECACED85B2}"/>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36" name="Right Triangle 1735">
            <a:extLst>
              <a:ext uri="{FF2B5EF4-FFF2-40B4-BE49-F238E27FC236}">
                <a16:creationId xmlns:a16="http://schemas.microsoft.com/office/drawing/2014/main" id="{616EC3B2-7AE3-4B29-9B6F-09EC1F376CD5}"/>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39" name="Right Triangle 1738">
            <a:extLst>
              <a:ext uri="{FF2B5EF4-FFF2-40B4-BE49-F238E27FC236}">
                <a16:creationId xmlns:a16="http://schemas.microsoft.com/office/drawing/2014/main" id="{B314C31D-AEF2-4F11-9551-DBA6BB14A6F0}"/>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40" name="Right Triangle 1739">
            <a:extLst>
              <a:ext uri="{FF2B5EF4-FFF2-40B4-BE49-F238E27FC236}">
                <a16:creationId xmlns:a16="http://schemas.microsoft.com/office/drawing/2014/main" id="{62D194F1-0E45-4236-BB06-134026EFBB07}"/>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45" name="Right Triangle 1744">
            <a:extLst>
              <a:ext uri="{FF2B5EF4-FFF2-40B4-BE49-F238E27FC236}">
                <a16:creationId xmlns:a16="http://schemas.microsoft.com/office/drawing/2014/main" id="{FEC0DCDF-2BB5-4C71-B14B-D27E85DF2037}"/>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47" name="Right Triangle 1746">
            <a:extLst>
              <a:ext uri="{FF2B5EF4-FFF2-40B4-BE49-F238E27FC236}">
                <a16:creationId xmlns:a16="http://schemas.microsoft.com/office/drawing/2014/main" id="{123E3930-5F73-4D7E-9814-DB1AB9CAFE29}"/>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48" name="Right Triangle 1747">
            <a:extLst>
              <a:ext uri="{FF2B5EF4-FFF2-40B4-BE49-F238E27FC236}">
                <a16:creationId xmlns:a16="http://schemas.microsoft.com/office/drawing/2014/main" id="{25BBDDF8-B4A2-44F5-9832-686BBCDD8A8A}"/>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50" name="Right Triangle 1749">
            <a:extLst>
              <a:ext uri="{FF2B5EF4-FFF2-40B4-BE49-F238E27FC236}">
                <a16:creationId xmlns:a16="http://schemas.microsoft.com/office/drawing/2014/main" id="{189C5DF1-553A-43D6-B22E-1A2D2577EBF7}"/>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51" name="Right Triangle 1750">
            <a:extLst>
              <a:ext uri="{FF2B5EF4-FFF2-40B4-BE49-F238E27FC236}">
                <a16:creationId xmlns:a16="http://schemas.microsoft.com/office/drawing/2014/main" id="{B9253246-D884-404B-86EE-1D175BF07061}"/>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56" name="Right Triangle 1755">
            <a:extLst>
              <a:ext uri="{FF2B5EF4-FFF2-40B4-BE49-F238E27FC236}">
                <a16:creationId xmlns:a16="http://schemas.microsoft.com/office/drawing/2014/main" id="{F6B5048F-B969-40B2-A297-03F167D9C592}"/>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59" name="Right Triangle 1758">
            <a:extLst>
              <a:ext uri="{FF2B5EF4-FFF2-40B4-BE49-F238E27FC236}">
                <a16:creationId xmlns:a16="http://schemas.microsoft.com/office/drawing/2014/main" id="{76B68CF3-797A-4A0F-95DD-AA15E03B2A61}"/>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61" name="Right Triangle 1760">
            <a:extLst>
              <a:ext uri="{FF2B5EF4-FFF2-40B4-BE49-F238E27FC236}">
                <a16:creationId xmlns:a16="http://schemas.microsoft.com/office/drawing/2014/main" id="{17359F58-764B-474C-9743-FFAFD928E08E}"/>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62" name="Right Triangle 1761">
            <a:extLst>
              <a:ext uri="{FF2B5EF4-FFF2-40B4-BE49-F238E27FC236}">
                <a16:creationId xmlns:a16="http://schemas.microsoft.com/office/drawing/2014/main" id="{E5066427-10CE-44BA-925E-99D54F680A6A}"/>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66" name="Right Triangle 1765">
            <a:extLst>
              <a:ext uri="{FF2B5EF4-FFF2-40B4-BE49-F238E27FC236}">
                <a16:creationId xmlns:a16="http://schemas.microsoft.com/office/drawing/2014/main" id="{6E03E546-B9E5-4113-896A-6831698A37F0}"/>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67" name="Right Triangle 1766">
            <a:extLst>
              <a:ext uri="{FF2B5EF4-FFF2-40B4-BE49-F238E27FC236}">
                <a16:creationId xmlns:a16="http://schemas.microsoft.com/office/drawing/2014/main" id="{857595F5-5247-4EA2-BF3C-80539311BD58}"/>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69" name="Right Triangle 1768">
            <a:extLst>
              <a:ext uri="{FF2B5EF4-FFF2-40B4-BE49-F238E27FC236}">
                <a16:creationId xmlns:a16="http://schemas.microsoft.com/office/drawing/2014/main" id="{D0280349-4488-4EE2-BF79-03EF7DFA60FF}"/>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70" name="Right Triangle 1769">
            <a:extLst>
              <a:ext uri="{FF2B5EF4-FFF2-40B4-BE49-F238E27FC236}">
                <a16:creationId xmlns:a16="http://schemas.microsoft.com/office/drawing/2014/main" id="{AA2239CF-E830-4D23-9B25-93D76A21A76C}"/>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73" name="Right Triangle 1772">
            <a:extLst>
              <a:ext uri="{FF2B5EF4-FFF2-40B4-BE49-F238E27FC236}">
                <a16:creationId xmlns:a16="http://schemas.microsoft.com/office/drawing/2014/main" id="{54587AE8-6E60-4E6A-BDB9-B4DFEAA2CE63}"/>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74" name="Right Triangle 1773">
            <a:extLst>
              <a:ext uri="{FF2B5EF4-FFF2-40B4-BE49-F238E27FC236}">
                <a16:creationId xmlns:a16="http://schemas.microsoft.com/office/drawing/2014/main" id="{7A64C8D6-AB8C-4C78-B679-F2D9C7D220DF}"/>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79" name="Right Triangle 1778">
            <a:extLst>
              <a:ext uri="{FF2B5EF4-FFF2-40B4-BE49-F238E27FC236}">
                <a16:creationId xmlns:a16="http://schemas.microsoft.com/office/drawing/2014/main" id="{1DDB0F26-2BB2-4866-B074-B5CD76C31B11}"/>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82" name="Right Triangle 1781">
            <a:extLst>
              <a:ext uri="{FF2B5EF4-FFF2-40B4-BE49-F238E27FC236}">
                <a16:creationId xmlns:a16="http://schemas.microsoft.com/office/drawing/2014/main" id="{769AE132-48C2-4C5A-A5F7-A1ECCB830BC1}"/>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83" name="Right Triangle 1782">
            <a:extLst>
              <a:ext uri="{FF2B5EF4-FFF2-40B4-BE49-F238E27FC236}">
                <a16:creationId xmlns:a16="http://schemas.microsoft.com/office/drawing/2014/main" id="{CD537BA1-4CA8-4802-B442-3A497050A77A}"/>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85" name="Right Triangle 1784">
            <a:extLst>
              <a:ext uri="{FF2B5EF4-FFF2-40B4-BE49-F238E27FC236}">
                <a16:creationId xmlns:a16="http://schemas.microsoft.com/office/drawing/2014/main" id="{74BBC111-0FCB-447D-8BCE-12D6000929AE}"/>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89" name="Right Triangle 1788">
            <a:extLst>
              <a:ext uri="{FF2B5EF4-FFF2-40B4-BE49-F238E27FC236}">
                <a16:creationId xmlns:a16="http://schemas.microsoft.com/office/drawing/2014/main" id="{9272D289-2481-49BF-A088-FEB0557CD47D}"/>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90" name="Right Triangle 1789">
            <a:extLst>
              <a:ext uri="{FF2B5EF4-FFF2-40B4-BE49-F238E27FC236}">
                <a16:creationId xmlns:a16="http://schemas.microsoft.com/office/drawing/2014/main" id="{CCCBAA00-6234-4A70-A692-0288C1ECF2BB}"/>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93" name="Right Triangle 1792">
            <a:extLst>
              <a:ext uri="{FF2B5EF4-FFF2-40B4-BE49-F238E27FC236}">
                <a16:creationId xmlns:a16="http://schemas.microsoft.com/office/drawing/2014/main" id="{4B53498C-718F-44DF-A1DD-ECB0BEB66161}"/>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94" name="Right Triangle 1793">
            <a:extLst>
              <a:ext uri="{FF2B5EF4-FFF2-40B4-BE49-F238E27FC236}">
                <a16:creationId xmlns:a16="http://schemas.microsoft.com/office/drawing/2014/main" id="{05BFCB8C-A4F7-4FD5-BA47-6742D02B0A60}"/>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97" name="Right Triangle 1796">
            <a:extLst>
              <a:ext uri="{FF2B5EF4-FFF2-40B4-BE49-F238E27FC236}">
                <a16:creationId xmlns:a16="http://schemas.microsoft.com/office/drawing/2014/main" id="{5ABB911E-D696-46CD-B6F0-1A0F6209E670}"/>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798" name="Right Triangle 1797">
            <a:extLst>
              <a:ext uri="{FF2B5EF4-FFF2-40B4-BE49-F238E27FC236}">
                <a16:creationId xmlns:a16="http://schemas.microsoft.com/office/drawing/2014/main" id="{6F7C8AB5-8662-4AAB-A64E-398621F0E4BD}"/>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03" name="Right Triangle 1802">
            <a:extLst>
              <a:ext uri="{FF2B5EF4-FFF2-40B4-BE49-F238E27FC236}">
                <a16:creationId xmlns:a16="http://schemas.microsoft.com/office/drawing/2014/main" id="{2196AC91-ACFA-45CA-B6F6-B55CAA9F13D2}"/>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05" name="Right Triangle 1804">
            <a:extLst>
              <a:ext uri="{FF2B5EF4-FFF2-40B4-BE49-F238E27FC236}">
                <a16:creationId xmlns:a16="http://schemas.microsoft.com/office/drawing/2014/main" id="{0EA1030F-14D9-4065-889D-D32C1B06D477}"/>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06" name="Right Triangle 1805">
            <a:extLst>
              <a:ext uri="{FF2B5EF4-FFF2-40B4-BE49-F238E27FC236}">
                <a16:creationId xmlns:a16="http://schemas.microsoft.com/office/drawing/2014/main" id="{AA7759EC-0A95-4E14-BEE5-61F2802E9716}"/>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08" name="Right Triangle 1807">
            <a:extLst>
              <a:ext uri="{FF2B5EF4-FFF2-40B4-BE49-F238E27FC236}">
                <a16:creationId xmlns:a16="http://schemas.microsoft.com/office/drawing/2014/main" id="{6A847B2E-2A07-49FF-80A4-73F61376E159}"/>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09" name="Right Triangle 1808">
            <a:extLst>
              <a:ext uri="{FF2B5EF4-FFF2-40B4-BE49-F238E27FC236}">
                <a16:creationId xmlns:a16="http://schemas.microsoft.com/office/drawing/2014/main" id="{F58CE748-ED9C-4BC9-868D-E1CACBCE7C84}"/>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14" name="Right Triangle 1813">
            <a:extLst>
              <a:ext uri="{FF2B5EF4-FFF2-40B4-BE49-F238E27FC236}">
                <a16:creationId xmlns:a16="http://schemas.microsoft.com/office/drawing/2014/main" id="{E477FBCB-466D-4F31-8562-57F64A3CF561}"/>
              </a:ext>
            </a:extLst>
          </p:cNvPr>
          <p:cNvSpPr/>
          <p:nvPr/>
        </p:nvSpPr>
        <p:spPr bwMode="gray">
          <a:xfrm flipV="1">
            <a:off x="194289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17" name="Right Triangle 1816">
            <a:extLst>
              <a:ext uri="{FF2B5EF4-FFF2-40B4-BE49-F238E27FC236}">
                <a16:creationId xmlns:a16="http://schemas.microsoft.com/office/drawing/2014/main" id="{1C347526-CD04-4D27-A45C-FC13ABF7297F}"/>
              </a:ext>
            </a:extLst>
          </p:cNvPr>
          <p:cNvSpPr/>
          <p:nvPr/>
        </p:nvSpPr>
        <p:spPr bwMode="gray">
          <a:xfrm>
            <a:off x="1942899" y="2910642"/>
            <a:ext cx="971456"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19" name="Right Triangle 1818">
            <a:extLst>
              <a:ext uri="{FF2B5EF4-FFF2-40B4-BE49-F238E27FC236}">
                <a16:creationId xmlns:a16="http://schemas.microsoft.com/office/drawing/2014/main" id="{3E34EE62-2627-4989-A340-195113F98F1E}"/>
              </a:ext>
            </a:extLst>
          </p:cNvPr>
          <p:cNvSpPr/>
          <p:nvPr/>
        </p:nvSpPr>
        <p:spPr bwMode="gray">
          <a:xfrm>
            <a:off x="1942899"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20" name="Right Triangle 1819">
            <a:extLst>
              <a:ext uri="{FF2B5EF4-FFF2-40B4-BE49-F238E27FC236}">
                <a16:creationId xmlns:a16="http://schemas.microsoft.com/office/drawing/2014/main" id="{49A9EB19-5852-48C0-A427-0FD3D711FE41}"/>
              </a:ext>
            </a:extLst>
          </p:cNvPr>
          <p:cNvSpPr/>
          <p:nvPr/>
        </p:nvSpPr>
        <p:spPr bwMode="gray">
          <a:xfrm rot="10800000">
            <a:off x="1942900" y="1942028"/>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24" name="Right Triangle 1823">
            <a:extLst>
              <a:ext uri="{FF2B5EF4-FFF2-40B4-BE49-F238E27FC236}">
                <a16:creationId xmlns:a16="http://schemas.microsoft.com/office/drawing/2014/main" id="{28898E91-1ED3-42A0-A2C1-BB23FFB24050}"/>
              </a:ext>
            </a:extLst>
          </p:cNvPr>
          <p:cNvSpPr/>
          <p:nvPr/>
        </p:nvSpPr>
        <p:spPr bwMode="gray">
          <a:xfrm flipH="1" flipV="1">
            <a:off x="2914355"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25" name="Right Triangle 1824">
            <a:extLst>
              <a:ext uri="{FF2B5EF4-FFF2-40B4-BE49-F238E27FC236}">
                <a16:creationId xmlns:a16="http://schemas.microsoft.com/office/drawing/2014/main" id="{A7550308-52CC-43E1-B8CC-6AE4F6FF95E0}"/>
              </a:ext>
            </a:extLst>
          </p:cNvPr>
          <p:cNvSpPr/>
          <p:nvPr/>
        </p:nvSpPr>
        <p:spPr bwMode="gray">
          <a:xfrm rot="10800000" flipH="1" flipV="1">
            <a:off x="2914356"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27" name="Right Triangle 1826">
            <a:extLst>
              <a:ext uri="{FF2B5EF4-FFF2-40B4-BE49-F238E27FC236}">
                <a16:creationId xmlns:a16="http://schemas.microsoft.com/office/drawing/2014/main" id="{0353330B-30EB-46DF-9B4F-7A6AA0264442}"/>
              </a:ext>
            </a:extLst>
          </p:cNvPr>
          <p:cNvSpPr/>
          <p:nvPr/>
        </p:nvSpPr>
        <p:spPr bwMode="gray">
          <a:xfrm flipH="1">
            <a:off x="2914355" y="2910642"/>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28" name="Right Triangle 1827">
            <a:extLst>
              <a:ext uri="{FF2B5EF4-FFF2-40B4-BE49-F238E27FC236}">
                <a16:creationId xmlns:a16="http://schemas.microsoft.com/office/drawing/2014/main" id="{09E28E81-F125-4284-B17D-9A680EBE8906}"/>
              </a:ext>
            </a:extLst>
          </p:cNvPr>
          <p:cNvSpPr/>
          <p:nvPr/>
        </p:nvSpPr>
        <p:spPr bwMode="gray">
          <a:xfrm rot="10800000" flipH="1">
            <a:off x="2914356"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31" name="Right Triangle 1830">
            <a:extLst>
              <a:ext uri="{FF2B5EF4-FFF2-40B4-BE49-F238E27FC236}">
                <a16:creationId xmlns:a16="http://schemas.microsoft.com/office/drawing/2014/main" id="{3F75B7BC-3AD6-4936-B7CE-2519174560A1}"/>
              </a:ext>
            </a:extLst>
          </p:cNvPr>
          <p:cNvSpPr/>
          <p:nvPr/>
        </p:nvSpPr>
        <p:spPr bwMode="gray">
          <a:xfrm flipH="1">
            <a:off x="2914355"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32" name="Right Triangle 1831">
            <a:extLst>
              <a:ext uri="{FF2B5EF4-FFF2-40B4-BE49-F238E27FC236}">
                <a16:creationId xmlns:a16="http://schemas.microsoft.com/office/drawing/2014/main" id="{F6B6B5CD-DBDE-4AEE-A959-B6BBC8C2B835}"/>
              </a:ext>
            </a:extLst>
          </p:cNvPr>
          <p:cNvSpPr/>
          <p:nvPr/>
        </p:nvSpPr>
        <p:spPr bwMode="gray">
          <a:xfrm rot="10800000" flipH="1">
            <a:off x="2914356"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37" name="Right Triangle 1836">
            <a:extLst>
              <a:ext uri="{FF2B5EF4-FFF2-40B4-BE49-F238E27FC236}">
                <a16:creationId xmlns:a16="http://schemas.microsoft.com/office/drawing/2014/main" id="{4C4ECD62-C229-489A-A9D9-380EC6BFF49A}"/>
              </a:ext>
            </a:extLst>
          </p:cNvPr>
          <p:cNvSpPr/>
          <p:nvPr/>
        </p:nvSpPr>
        <p:spPr bwMode="gray">
          <a:xfrm flipV="1">
            <a:off x="3885811" y="3879274"/>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40" name="Right Triangle 1839">
            <a:extLst>
              <a:ext uri="{FF2B5EF4-FFF2-40B4-BE49-F238E27FC236}">
                <a16:creationId xmlns:a16="http://schemas.microsoft.com/office/drawing/2014/main" id="{C153F69D-3070-4E4F-B8FA-62E794D13CA1}"/>
              </a:ext>
            </a:extLst>
          </p:cNvPr>
          <p:cNvSpPr/>
          <p:nvPr/>
        </p:nvSpPr>
        <p:spPr bwMode="gray">
          <a:xfrm>
            <a:off x="3885811"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41" name="Right Triangle 1840">
            <a:extLst>
              <a:ext uri="{FF2B5EF4-FFF2-40B4-BE49-F238E27FC236}">
                <a16:creationId xmlns:a16="http://schemas.microsoft.com/office/drawing/2014/main" id="{4770A06A-4476-4777-99C2-987A7E700221}"/>
              </a:ext>
            </a:extLst>
          </p:cNvPr>
          <p:cNvSpPr/>
          <p:nvPr/>
        </p:nvSpPr>
        <p:spPr bwMode="gray">
          <a:xfrm rot="10800000">
            <a:off x="3885811" y="2910642"/>
            <a:ext cx="971456" cy="971203"/>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43" name="Right Triangle 1842">
            <a:extLst>
              <a:ext uri="{FF2B5EF4-FFF2-40B4-BE49-F238E27FC236}">
                <a16:creationId xmlns:a16="http://schemas.microsoft.com/office/drawing/2014/main" id="{31AC4ACE-2ABE-4436-BFBC-4F2D6149FB78}"/>
              </a:ext>
            </a:extLst>
          </p:cNvPr>
          <p:cNvSpPr/>
          <p:nvPr/>
        </p:nvSpPr>
        <p:spPr bwMode="gray">
          <a:xfrm rot="10800000">
            <a:off x="3885811" y="1942028"/>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47" name="Right Triangle 1846">
            <a:extLst>
              <a:ext uri="{FF2B5EF4-FFF2-40B4-BE49-F238E27FC236}">
                <a16:creationId xmlns:a16="http://schemas.microsoft.com/office/drawing/2014/main" id="{DF6615A2-64EC-40E6-8C46-1DA3817358AD}"/>
              </a:ext>
            </a:extLst>
          </p:cNvPr>
          <p:cNvSpPr/>
          <p:nvPr/>
        </p:nvSpPr>
        <p:spPr bwMode="gray">
          <a:xfrm flipV="1">
            <a:off x="2908" y="3879274"/>
            <a:ext cx="971456"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48" name="Right Triangle 1847">
            <a:extLst>
              <a:ext uri="{FF2B5EF4-FFF2-40B4-BE49-F238E27FC236}">
                <a16:creationId xmlns:a16="http://schemas.microsoft.com/office/drawing/2014/main" id="{3F74D7BB-A56E-4A89-88EC-9E54C34744FB}"/>
              </a:ext>
            </a:extLst>
          </p:cNvPr>
          <p:cNvSpPr/>
          <p:nvPr/>
        </p:nvSpPr>
        <p:spPr bwMode="gray">
          <a:xfrm rot="10800000" flipV="1">
            <a:off x="2909" y="3879274"/>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51" name="Right Triangle 1850">
            <a:extLst>
              <a:ext uri="{FF2B5EF4-FFF2-40B4-BE49-F238E27FC236}">
                <a16:creationId xmlns:a16="http://schemas.microsoft.com/office/drawing/2014/main" id="{D336D7EF-74BF-4C94-BE6B-3C40CBD0DCAC}"/>
              </a:ext>
            </a:extLst>
          </p:cNvPr>
          <p:cNvSpPr/>
          <p:nvPr/>
        </p:nvSpPr>
        <p:spPr bwMode="gray">
          <a:xfrm>
            <a:off x="2908" y="2910642"/>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52" name="Right Triangle 1851">
            <a:extLst>
              <a:ext uri="{FF2B5EF4-FFF2-40B4-BE49-F238E27FC236}">
                <a16:creationId xmlns:a16="http://schemas.microsoft.com/office/drawing/2014/main" id="{C9C99909-ECDA-4007-8D75-3521B3AB030C}"/>
              </a:ext>
            </a:extLst>
          </p:cNvPr>
          <p:cNvSpPr/>
          <p:nvPr/>
        </p:nvSpPr>
        <p:spPr bwMode="gray">
          <a:xfrm rot="10800000">
            <a:off x="2909" y="2910642"/>
            <a:ext cx="971456"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55" name="Right Triangle 1854">
            <a:extLst>
              <a:ext uri="{FF2B5EF4-FFF2-40B4-BE49-F238E27FC236}">
                <a16:creationId xmlns:a16="http://schemas.microsoft.com/office/drawing/2014/main" id="{BCF48B1C-9DED-4215-8AA1-4E622E02FC72}"/>
              </a:ext>
            </a:extLst>
          </p:cNvPr>
          <p:cNvSpPr/>
          <p:nvPr/>
        </p:nvSpPr>
        <p:spPr bwMode="gray">
          <a:xfrm>
            <a:off x="2908" y="1935284"/>
            <a:ext cx="971456"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56" name="Right Triangle 1855">
            <a:extLst>
              <a:ext uri="{FF2B5EF4-FFF2-40B4-BE49-F238E27FC236}">
                <a16:creationId xmlns:a16="http://schemas.microsoft.com/office/drawing/2014/main" id="{ED34EB74-8C15-4F6A-AC98-3FEE23A7F800}"/>
              </a:ext>
            </a:extLst>
          </p:cNvPr>
          <p:cNvSpPr/>
          <p:nvPr/>
        </p:nvSpPr>
        <p:spPr bwMode="gray">
          <a:xfrm rot="10800000">
            <a:off x="2909" y="1942028"/>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61" name="Right Triangle 1860">
            <a:extLst>
              <a:ext uri="{FF2B5EF4-FFF2-40B4-BE49-F238E27FC236}">
                <a16:creationId xmlns:a16="http://schemas.microsoft.com/office/drawing/2014/main" id="{A3A204C7-DCA3-4BC9-ACE9-3B7D8A3BB3D3}"/>
              </a:ext>
            </a:extLst>
          </p:cNvPr>
          <p:cNvSpPr/>
          <p:nvPr/>
        </p:nvSpPr>
        <p:spPr bwMode="gray">
          <a:xfrm flipH="1" flipV="1">
            <a:off x="971320" y="3879274"/>
            <a:ext cx="971456"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63" name="Right Triangle 1862">
            <a:extLst>
              <a:ext uri="{FF2B5EF4-FFF2-40B4-BE49-F238E27FC236}">
                <a16:creationId xmlns:a16="http://schemas.microsoft.com/office/drawing/2014/main" id="{005A5E7F-2B5F-453A-BEB8-7F45F12D0CE3}"/>
              </a:ext>
            </a:extLst>
          </p:cNvPr>
          <p:cNvSpPr/>
          <p:nvPr/>
        </p:nvSpPr>
        <p:spPr bwMode="gray">
          <a:xfrm flipH="1">
            <a:off x="971320" y="2910642"/>
            <a:ext cx="971456"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64" name="Right Triangle 1863">
            <a:extLst>
              <a:ext uri="{FF2B5EF4-FFF2-40B4-BE49-F238E27FC236}">
                <a16:creationId xmlns:a16="http://schemas.microsoft.com/office/drawing/2014/main" id="{1D696492-69DB-402B-917E-B527EC4C2B11}"/>
              </a:ext>
            </a:extLst>
          </p:cNvPr>
          <p:cNvSpPr/>
          <p:nvPr/>
        </p:nvSpPr>
        <p:spPr bwMode="gray">
          <a:xfrm rot="10800000" flipH="1">
            <a:off x="971320" y="2910642"/>
            <a:ext cx="971456"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66" name="Right Triangle 1865">
            <a:extLst>
              <a:ext uri="{FF2B5EF4-FFF2-40B4-BE49-F238E27FC236}">
                <a16:creationId xmlns:a16="http://schemas.microsoft.com/office/drawing/2014/main" id="{779C7A08-C796-4171-B04E-83BA761A3078}"/>
              </a:ext>
            </a:extLst>
          </p:cNvPr>
          <p:cNvSpPr/>
          <p:nvPr/>
        </p:nvSpPr>
        <p:spPr bwMode="gray">
          <a:xfrm flipH="1">
            <a:off x="971320" y="1942028"/>
            <a:ext cx="971456"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867" name="Right Triangle 1866">
            <a:extLst>
              <a:ext uri="{FF2B5EF4-FFF2-40B4-BE49-F238E27FC236}">
                <a16:creationId xmlns:a16="http://schemas.microsoft.com/office/drawing/2014/main" id="{05EADE92-E526-4245-9D6E-0E14B9ECE8D7}"/>
              </a:ext>
            </a:extLst>
          </p:cNvPr>
          <p:cNvSpPr/>
          <p:nvPr/>
        </p:nvSpPr>
        <p:spPr bwMode="gray">
          <a:xfrm rot="10800000" flipH="1">
            <a:off x="971321" y="1942028"/>
            <a:ext cx="971456"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8" y="2633057"/>
            <a:ext cx="5246137"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1502" name="Freeform: Shape 1501">
            <a:extLst>
              <a:ext uri="{FF2B5EF4-FFF2-40B4-BE49-F238E27FC236}">
                <a16:creationId xmlns:a16="http://schemas.microsoft.com/office/drawing/2014/main" id="{5571DF59-3072-4F42-8F36-292FD20A6C4B}"/>
              </a:ext>
            </a:extLst>
          </p:cNvPr>
          <p:cNvSpPr/>
          <p:nvPr/>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774" name="TextBox 773">
            <a:extLst>
              <a:ext uri="{FF2B5EF4-FFF2-40B4-BE49-F238E27FC236}">
                <a16:creationId xmlns:a16="http://schemas.microsoft.com/office/drawing/2014/main" id="{BC2C04F8-C4D0-4DA4-8689-3A3303F0660F}"/>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2147" name="Oval 2146">
            <a:extLst>
              <a:ext uri="{FF2B5EF4-FFF2-40B4-BE49-F238E27FC236}">
                <a16:creationId xmlns:a16="http://schemas.microsoft.com/office/drawing/2014/main" id="{FDDA58E5-A99B-48C0-A6B7-6BAE32E46F62}"/>
              </a:ext>
            </a:extLst>
          </p:cNvPr>
          <p:cNvSpPr/>
          <p:nvPr/>
        </p:nvSpPr>
        <p:spPr bwMode="gray">
          <a:xfrm>
            <a:off x="7419954" y="1515533"/>
            <a:ext cx="3736885" cy="3735912"/>
          </a:xfrm>
          <a:prstGeom prst="ellipse">
            <a:avLst/>
          </a:prstGeom>
          <a:gradFill flip="none" rotWithShape="1">
            <a:gsLst>
              <a:gs pos="50000">
                <a:schemeClr val="accent1">
                  <a:lumMod val="95000"/>
                </a:schemeClr>
              </a:gs>
              <a:gs pos="50000">
                <a:schemeClr val="accent1">
                  <a:shade val="94000"/>
                  <a:satMod val="135000"/>
                </a:schemeClr>
              </a:gs>
            </a:gsLst>
            <a:lin ang="16200000" scaled="0"/>
            <a:tileRect/>
          </a:gra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algn="ctr">
              <a:spcAft>
                <a:spcPts val="800"/>
              </a:spcAft>
            </a:pPr>
            <a:endParaRPr lang="en-US" sz="1400" kern="0">
              <a:solidFill>
                <a:prstClr val="white"/>
              </a:solidFill>
            </a:endParaRPr>
          </a:p>
        </p:txBody>
      </p:sp>
      <p:sp>
        <p:nvSpPr>
          <p:cNvPr id="207" name="TextBox 206">
            <a:extLst>
              <a:ext uri="{FF2B5EF4-FFF2-40B4-BE49-F238E27FC236}">
                <a16:creationId xmlns:a16="http://schemas.microsoft.com/office/drawing/2014/main" id="{9A4C1EDA-607F-4088-87AA-A9D396F1406D}"/>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Tree>
    <p:extLst>
      <p:ext uri="{BB962C8B-B14F-4D97-AF65-F5344CB8AC3E}">
        <p14:creationId xmlns:p14="http://schemas.microsoft.com/office/powerpoint/2010/main" val="121372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Big Statement with Photo">
    <p:spTree>
      <p:nvGrpSpPr>
        <p:cNvPr id="1" name=""/>
        <p:cNvGrpSpPr/>
        <p:nvPr/>
      </p:nvGrpSpPr>
      <p:grpSpPr>
        <a:xfrm>
          <a:off x="0" y="0"/>
          <a:ext cx="0" cy="0"/>
          <a:chOff x="0" y="0"/>
          <a:chExt cx="0" cy="0"/>
        </a:xfrm>
      </p:grpSpPr>
      <p:sp>
        <p:nvSpPr>
          <p:cNvPr id="1013" name="Rectangle 1012">
            <a:extLst>
              <a:ext uri="{FF2B5EF4-FFF2-40B4-BE49-F238E27FC236}">
                <a16:creationId xmlns:a16="http://schemas.microsoft.com/office/drawing/2014/main" id="{CD0EF2AC-219D-4624-9351-1D5E5D8F2D84}"/>
              </a:ext>
            </a:extLst>
          </p:cNvPr>
          <p:cNvSpPr/>
          <p:nvPr/>
        </p:nvSpPr>
        <p:spPr bwMode="gray">
          <a:xfrm>
            <a:off x="4847464" y="-27162"/>
            <a:ext cx="7376522" cy="6793722"/>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kern="0">
              <a:solidFill>
                <a:prstClr val="white"/>
              </a:solidFill>
              <a:latin typeface="Verdana"/>
            </a:endParaRPr>
          </a:p>
        </p:txBody>
      </p:sp>
      <p:grpSp>
        <p:nvGrpSpPr>
          <p:cNvPr id="2" name="Group 1">
            <a:extLst>
              <a:ext uri="{FF2B5EF4-FFF2-40B4-BE49-F238E27FC236}">
                <a16:creationId xmlns:a16="http://schemas.microsoft.com/office/drawing/2014/main" id="{09D52D90-4743-4C8E-B735-6D8B5B4E4C0A}"/>
              </a:ext>
            </a:extLst>
          </p:cNvPr>
          <p:cNvGrpSpPr/>
          <p:nvPr/>
        </p:nvGrpSpPr>
        <p:grpSpPr bwMode="gray">
          <a:xfrm>
            <a:off x="4847462" y="-27163"/>
            <a:ext cx="1939869" cy="6793721"/>
            <a:chOff x="4846200" y="-27163"/>
            <a:chExt cx="1939364" cy="6793721"/>
          </a:xfrm>
        </p:grpSpPr>
        <p:sp>
          <p:nvSpPr>
            <p:cNvPr id="1370" name="Right Triangle 1369">
              <a:extLst>
                <a:ext uri="{FF2B5EF4-FFF2-40B4-BE49-F238E27FC236}">
                  <a16:creationId xmlns:a16="http://schemas.microsoft.com/office/drawing/2014/main" id="{3599C934-5751-456B-838E-0C52C6AAB5C8}"/>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71" name="Right Triangle 1370">
              <a:extLst>
                <a:ext uri="{FF2B5EF4-FFF2-40B4-BE49-F238E27FC236}">
                  <a16:creationId xmlns:a16="http://schemas.microsoft.com/office/drawing/2014/main" id="{85C5404B-3B4A-42F9-957C-83A6A9F34C7D}"/>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72" name="Right Triangle 1371">
              <a:extLst>
                <a:ext uri="{FF2B5EF4-FFF2-40B4-BE49-F238E27FC236}">
                  <a16:creationId xmlns:a16="http://schemas.microsoft.com/office/drawing/2014/main" id="{A7DA179D-62EA-437C-99FF-8EEC8EC1A7B4}"/>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73" name="Right Triangle 1372">
              <a:extLst>
                <a:ext uri="{FF2B5EF4-FFF2-40B4-BE49-F238E27FC236}">
                  <a16:creationId xmlns:a16="http://schemas.microsoft.com/office/drawing/2014/main" id="{00F31AEB-95C8-4C39-A5B1-ED3C4B9C5C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74" name="Right Triangle 1373">
              <a:extLst>
                <a:ext uri="{FF2B5EF4-FFF2-40B4-BE49-F238E27FC236}">
                  <a16:creationId xmlns:a16="http://schemas.microsoft.com/office/drawing/2014/main" id="{974DB0DE-7B2D-4294-B6F2-C4D42DD78D24}"/>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75" name="Right Triangle 1374">
              <a:extLst>
                <a:ext uri="{FF2B5EF4-FFF2-40B4-BE49-F238E27FC236}">
                  <a16:creationId xmlns:a16="http://schemas.microsoft.com/office/drawing/2014/main" id="{388AACE6-BE8F-41EA-91AE-02748D278CC4}"/>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76" name="Right Triangle 1375">
              <a:extLst>
                <a:ext uri="{FF2B5EF4-FFF2-40B4-BE49-F238E27FC236}">
                  <a16:creationId xmlns:a16="http://schemas.microsoft.com/office/drawing/2014/main" id="{21ECB941-AEBB-474B-A428-C5ED662075E8}"/>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77" name="Right Triangle 1376">
              <a:extLst>
                <a:ext uri="{FF2B5EF4-FFF2-40B4-BE49-F238E27FC236}">
                  <a16:creationId xmlns:a16="http://schemas.microsoft.com/office/drawing/2014/main" id="{539C65EF-8E93-4F75-BC5C-517D0066C60A}"/>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78" name="Right Triangle 1377">
              <a:extLst>
                <a:ext uri="{FF2B5EF4-FFF2-40B4-BE49-F238E27FC236}">
                  <a16:creationId xmlns:a16="http://schemas.microsoft.com/office/drawing/2014/main" id="{DF2F9C5E-E238-4574-A8F4-FA4D66F4B0C3}"/>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79" name="Right Triangle 1378">
              <a:extLst>
                <a:ext uri="{FF2B5EF4-FFF2-40B4-BE49-F238E27FC236}">
                  <a16:creationId xmlns:a16="http://schemas.microsoft.com/office/drawing/2014/main" id="{958D2E98-34FA-47C0-94A0-FABABD129788}"/>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80" name="Right Triangle 1379">
              <a:extLst>
                <a:ext uri="{FF2B5EF4-FFF2-40B4-BE49-F238E27FC236}">
                  <a16:creationId xmlns:a16="http://schemas.microsoft.com/office/drawing/2014/main" id="{4A0B033B-FC04-4791-9519-5200D0F4E919}"/>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81" name="Right Triangle 1380">
              <a:extLst>
                <a:ext uri="{FF2B5EF4-FFF2-40B4-BE49-F238E27FC236}">
                  <a16:creationId xmlns:a16="http://schemas.microsoft.com/office/drawing/2014/main" id="{2FCA60AB-20A2-4764-9C04-BB038DAD7ADC}"/>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82" name="Right Triangle 1381">
              <a:extLst>
                <a:ext uri="{FF2B5EF4-FFF2-40B4-BE49-F238E27FC236}">
                  <a16:creationId xmlns:a16="http://schemas.microsoft.com/office/drawing/2014/main" id="{89B2792B-4D76-4733-AB42-B082E0224708}"/>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83" name="Right Triangle 1382">
              <a:extLst>
                <a:ext uri="{FF2B5EF4-FFF2-40B4-BE49-F238E27FC236}">
                  <a16:creationId xmlns:a16="http://schemas.microsoft.com/office/drawing/2014/main" id="{F43A82C5-17F4-4F3F-A045-341F722D9D97}"/>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84" name="Right Triangle 1383">
              <a:extLst>
                <a:ext uri="{FF2B5EF4-FFF2-40B4-BE49-F238E27FC236}">
                  <a16:creationId xmlns:a16="http://schemas.microsoft.com/office/drawing/2014/main" id="{602E385A-B353-4E42-A88C-E4614A3D60FE}"/>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85" name="Right Triangle 1384">
              <a:extLst>
                <a:ext uri="{FF2B5EF4-FFF2-40B4-BE49-F238E27FC236}">
                  <a16:creationId xmlns:a16="http://schemas.microsoft.com/office/drawing/2014/main" id="{A24376BF-B6C2-4F3C-BBAA-69E24670CDAB}"/>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86" name="Right Triangle 1385">
              <a:extLst>
                <a:ext uri="{FF2B5EF4-FFF2-40B4-BE49-F238E27FC236}">
                  <a16:creationId xmlns:a16="http://schemas.microsoft.com/office/drawing/2014/main" id="{6874A72F-27CB-4565-9E3B-D22E138B0388}"/>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87" name="Right Triangle 1386">
              <a:extLst>
                <a:ext uri="{FF2B5EF4-FFF2-40B4-BE49-F238E27FC236}">
                  <a16:creationId xmlns:a16="http://schemas.microsoft.com/office/drawing/2014/main" id="{F8BB93F5-B1AB-4038-850F-AF8F00FF1BED}"/>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88" name="Right Triangle 1387">
              <a:extLst>
                <a:ext uri="{FF2B5EF4-FFF2-40B4-BE49-F238E27FC236}">
                  <a16:creationId xmlns:a16="http://schemas.microsoft.com/office/drawing/2014/main" id="{ED1E7BAE-8993-4BA5-9D9A-48406629D0EF}"/>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89" name="Right Triangle 1388">
              <a:extLst>
                <a:ext uri="{FF2B5EF4-FFF2-40B4-BE49-F238E27FC236}">
                  <a16:creationId xmlns:a16="http://schemas.microsoft.com/office/drawing/2014/main" id="{0EB2C9D0-2C27-4599-A870-9F5AAF7294B5}"/>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90" name="Right Triangle 1389">
              <a:extLst>
                <a:ext uri="{FF2B5EF4-FFF2-40B4-BE49-F238E27FC236}">
                  <a16:creationId xmlns:a16="http://schemas.microsoft.com/office/drawing/2014/main" id="{2F05557C-9E39-462A-8236-62EDF656541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91" name="Right Triangle 1390">
              <a:extLst>
                <a:ext uri="{FF2B5EF4-FFF2-40B4-BE49-F238E27FC236}">
                  <a16:creationId xmlns:a16="http://schemas.microsoft.com/office/drawing/2014/main" id="{A5337454-BB4E-4425-8474-78A5D268E176}"/>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92" name="Right Triangle 1391">
              <a:extLst>
                <a:ext uri="{FF2B5EF4-FFF2-40B4-BE49-F238E27FC236}">
                  <a16:creationId xmlns:a16="http://schemas.microsoft.com/office/drawing/2014/main" id="{643FD79A-057C-4026-B658-5CDF0B13345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93" name="Right Triangle 1392">
              <a:extLst>
                <a:ext uri="{FF2B5EF4-FFF2-40B4-BE49-F238E27FC236}">
                  <a16:creationId xmlns:a16="http://schemas.microsoft.com/office/drawing/2014/main" id="{367A8D7D-AAA5-4C20-8CC6-ED9D7A0BC781}"/>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80" name="Right Triangle 1279">
              <a:extLst>
                <a:ext uri="{FF2B5EF4-FFF2-40B4-BE49-F238E27FC236}">
                  <a16:creationId xmlns:a16="http://schemas.microsoft.com/office/drawing/2014/main" id="{EBADC093-349D-4630-9B94-A2A27401F06A}"/>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81" name="Right Triangle 1280">
              <a:extLst>
                <a:ext uri="{FF2B5EF4-FFF2-40B4-BE49-F238E27FC236}">
                  <a16:creationId xmlns:a16="http://schemas.microsoft.com/office/drawing/2014/main" id="{BF9B8E6C-4DB2-4123-A439-EE646BB6DED7}"/>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82" name="Right Triangle 1281">
              <a:extLst>
                <a:ext uri="{FF2B5EF4-FFF2-40B4-BE49-F238E27FC236}">
                  <a16:creationId xmlns:a16="http://schemas.microsoft.com/office/drawing/2014/main" id="{95B76C49-3437-4512-8C50-524082644981}"/>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83" name="Right Triangle 1282">
              <a:extLst>
                <a:ext uri="{FF2B5EF4-FFF2-40B4-BE49-F238E27FC236}">
                  <a16:creationId xmlns:a16="http://schemas.microsoft.com/office/drawing/2014/main" id="{9A6EE615-D02E-4173-9308-2F2D43F11DB9}"/>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84" name="Right Triangle 1283">
              <a:extLst>
                <a:ext uri="{FF2B5EF4-FFF2-40B4-BE49-F238E27FC236}">
                  <a16:creationId xmlns:a16="http://schemas.microsoft.com/office/drawing/2014/main" id="{13401021-AC8A-41D3-B6EA-2D35512D4B19}"/>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85" name="Right Triangle 1284">
              <a:extLst>
                <a:ext uri="{FF2B5EF4-FFF2-40B4-BE49-F238E27FC236}">
                  <a16:creationId xmlns:a16="http://schemas.microsoft.com/office/drawing/2014/main" id="{E8EE5833-7027-4282-B593-BCF545F26BF7}"/>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86" name="Right Triangle 1285">
              <a:extLst>
                <a:ext uri="{FF2B5EF4-FFF2-40B4-BE49-F238E27FC236}">
                  <a16:creationId xmlns:a16="http://schemas.microsoft.com/office/drawing/2014/main" id="{969EF942-97D1-4FE3-A8E0-703F7D8E608E}"/>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87" name="Right Triangle 1286">
              <a:extLst>
                <a:ext uri="{FF2B5EF4-FFF2-40B4-BE49-F238E27FC236}">
                  <a16:creationId xmlns:a16="http://schemas.microsoft.com/office/drawing/2014/main" id="{9F9F54CE-376D-48C3-A057-0909AE7DFB37}"/>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88" name="Right Triangle 1287">
              <a:extLst>
                <a:ext uri="{FF2B5EF4-FFF2-40B4-BE49-F238E27FC236}">
                  <a16:creationId xmlns:a16="http://schemas.microsoft.com/office/drawing/2014/main" id="{F2D9EC31-19E6-433C-9BE3-4E8DDACCEA9D}"/>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89" name="Right Triangle 1288">
              <a:extLst>
                <a:ext uri="{FF2B5EF4-FFF2-40B4-BE49-F238E27FC236}">
                  <a16:creationId xmlns:a16="http://schemas.microsoft.com/office/drawing/2014/main" id="{557F3343-FDDE-478E-B5B0-C9510D7BDFBF}"/>
                </a:ext>
              </a:extLst>
            </p:cNvPr>
            <p:cNvSpPr/>
            <p:nvPr/>
          </p:nvSpPr>
          <p:spPr bwMode="gray">
            <a:xfrm>
              <a:off x="4846200" y="1906998"/>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90" name="Right Triangle 1289">
              <a:extLst>
                <a:ext uri="{FF2B5EF4-FFF2-40B4-BE49-F238E27FC236}">
                  <a16:creationId xmlns:a16="http://schemas.microsoft.com/office/drawing/2014/main" id="{D991133C-D92A-4CE8-9E18-8CE6550ADB9E}"/>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91" name="Right Triangle 1290">
              <a:extLst>
                <a:ext uri="{FF2B5EF4-FFF2-40B4-BE49-F238E27FC236}">
                  <a16:creationId xmlns:a16="http://schemas.microsoft.com/office/drawing/2014/main" id="{36E673E0-85B7-4C0A-81C2-71DC9D567AF7}"/>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92" name="Right Triangle 1291">
              <a:extLst>
                <a:ext uri="{FF2B5EF4-FFF2-40B4-BE49-F238E27FC236}">
                  <a16:creationId xmlns:a16="http://schemas.microsoft.com/office/drawing/2014/main" id="{26CD46F5-1EED-4F90-B6C2-058AD6E414E0}"/>
                </a:ext>
              </a:extLst>
            </p:cNvPr>
            <p:cNvSpPr/>
            <p:nvPr/>
          </p:nvSpPr>
          <p:spPr bwMode="gray">
            <a:xfrm rot="10800000">
              <a:off x="4846201" y="-22208"/>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93" name="Right Triangle 1292">
              <a:extLst>
                <a:ext uri="{FF2B5EF4-FFF2-40B4-BE49-F238E27FC236}">
                  <a16:creationId xmlns:a16="http://schemas.microsoft.com/office/drawing/2014/main" id="{7CC1BF22-7968-4C41-BFF5-FEDB73F43026}"/>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94" name="Right Triangle 1293">
              <a:extLst>
                <a:ext uri="{FF2B5EF4-FFF2-40B4-BE49-F238E27FC236}">
                  <a16:creationId xmlns:a16="http://schemas.microsoft.com/office/drawing/2014/main" id="{E7B63619-0422-42F2-8D2D-08DAD5450723}"/>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95" name="Right Triangle 1294">
              <a:extLst>
                <a:ext uri="{FF2B5EF4-FFF2-40B4-BE49-F238E27FC236}">
                  <a16:creationId xmlns:a16="http://schemas.microsoft.com/office/drawing/2014/main" id="{6CBE2C74-D9DE-4EF8-8ED4-38D34A06FA22}"/>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96" name="Right Triangle 1295">
              <a:extLst>
                <a:ext uri="{FF2B5EF4-FFF2-40B4-BE49-F238E27FC236}">
                  <a16:creationId xmlns:a16="http://schemas.microsoft.com/office/drawing/2014/main" id="{EB81F80B-ACAA-43D3-9DAD-4A22BE5BEF40}"/>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97" name="Right Triangle 1296">
              <a:extLst>
                <a:ext uri="{FF2B5EF4-FFF2-40B4-BE49-F238E27FC236}">
                  <a16:creationId xmlns:a16="http://schemas.microsoft.com/office/drawing/2014/main" id="{7207848F-96C9-42CE-B22A-50A4F3CFAE36}"/>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98" name="Right Triangle 1297">
              <a:extLst>
                <a:ext uri="{FF2B5EF4-FFF2-40B4-BE49-F238E27FC236}">
                  <a16:creationId xmlns:a16="http://schemas.microsoft.com/office/drawing/2014/main" id="{B27F16BA-53BC-4CA7-886E-1E5D4E5E8930}"/>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99" name="Right Triangle 1298">
              <a:extLst>
                <a:ext uri="{FF2B5EF4-FFF2-40B4-BE49-F238E27FC236}">
                  <a16:creationId xmlns:a16="http://schemas.microsoft.com/office/drawing/2014/main" id="{F7CA9B6E-AFE1-4BB0-BB85-58B11C60F6DF}"/>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00" name="Right Triangle 1299">
              <a:extLst>
                <a:ext uri="{FF2B5EF4-FFF2-40B4-BE49-F238E27FC236}">
                  <a16:creationId xmlns:a16="http://schemas.microsoft.com/office/drawing/2014/main" id="{8545CF14-65E0-420C-B4A8-87CCD904AC07}"/>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01" name="Right Triangle 1300">
              <a:extLst>
                <a:ext uri="{FF2B5EF4-FFF2-40B4-BE49-F238E27FC236}">
                  <a16:creationId xmlns:a16="http://schemas.microsoft.com/office/drawing/2014/main" id="{3B8AC1D2-39EF-4EF1-BDEE-E0FCA38A8B18}"/>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02" name="Right Triangle 1301">
              <a:extLst>
                <a:ext uri="{FF2B5EF4-FFF2-40B4-BE49-F238E27FC236}">
                  <a16:creationId xmlns:a16="http://schemas.microsoft.com/office/drawing/2014/main" id="{A408348B-F0F2-445A-B809-160C9B914895}"/>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303" name="Right Triangle 1302">
              <a:extLst>
                <a:ext uri="{FF2B5EF4-FFF2-40B4-BE49-F238E27FC236}">
                  <a16:creationId xmlns:a16="http://schemas.microsoft.com/office/drawing/2014/main" id="{DC08F041-1CAC-45D5-B3A5-D6343F612AAE}"/>
                </a:ext>
              </a:extLst>
            </p:cNvPr>
            <p:cNvSpPr/>
            <p:nvPr/>
          </p:nvSpPr>
          <p:spPr bwMode="gray">
            <a:xfrm rot="10800000" flipH="1">
              <a:off x="5814360" y="-22208"/>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90" name="Right Triangle 1189">
              <a:extLst>
                <a:ext uri="{FF2B5EF4-FFF2-40B4-BE49-F238E27FC236}">
                  <a16:creationId xmlns:a16="http://schemas.microsoft.com/office/drawing/2014/main" id="{D62AAE2C-6FC6-49B6-836D-9B292AB71CB0}"/>
                </a:ext>
              </a:extLst>
            </p:cNvPr>
            <p:cNvSpPr/>
            <p:nvPr/>
          </p:nvSpPr>
          <p:spPr bwMode="gray">
            <a:xfrm>
              <a:off x="4846200" y="5795355"/>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91" name="Right Triangle 1190">
              <a:extLst>
                <a:ext uri="{FF2B5EF4-FFF2-40B4-BE49-F238E27FC236}">
                  <a16:creationId xmlns:a16="http://schemas.microsoft.com/office/drawing/2014/main" id="{77461235-8841-42F8-90C1-89E9FD423EC4}"/>
                </a:ext>
              </a:extLst>
            </p:cNvPr>
            <p:cNvSpPr/>
            <p:nvPr/>
          </p:nvSpPr>
          <p:spPr bwMode="gray">
            <a:xfrm flipV="1">
              <a:off x="4846200" y="3850989"/>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92" name="Right Triangle 1191">
              <a:extLst>
                <a:ext uri="{FF2B5EF4-FFF2-40B4-BE49-F238E27FC236}">
                  <a16:creationId xmlns:a16="http://schemas.microsoft.com/office/drawing/2014/main" id="{66AA5011-32A8-42CD-BE1C-80B5ECC601F5}"/>
                </a:ext>
              </a:extLst>
            </p:cNvPr>
            <p:cNvSpPr/>
            <p:nvPr/>
          </p:nvSpPr>
          <p:spPr bwMode="gray">
            <a:xfrm rot="10800000" flipV="1">
              <a:off x="4846201" y="385098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93" name="Right Triangle 1192">
              <a:extLst>
                <a:ext uri="{FF2B5EF4-FFF2-40B4-BE49-F238E27FC236}">
                  <a16:creationId xmlns:a16="http://schemas.microsoft.com/office/drawing/2014/main" id="{2502D9A9-530B-4BFC-91C2-D29FA99116CE}"/>
                </a:ext>
              </a:extLst>
            </p:cNvPr>
            <p:cNvSpPr/>
            <p:nvPr/>
          </p:nvSpPr>
          <p:spPr bwMode="gray">
            <a:xfrm>
              <a:off x="484620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94" name="Right Triangle 1193">
              <a:extLst>
                <a:ext uri="{FF2B5EF4-FFF2-40B4-BE49-F238E27FC236}">
                  <a16:creationId xmlns:a16="http://schemas.microsoft.com/office/drawing/2014/main" id="{B6656107-FF21-440C-A3DD-FC2B68F76538}"/>
                </a:ext>
              </a:extLst>
            </p:cNvPr>
            <p:cNvSpPr/>
            <p:nvPr/>
          </p:nvSpPr>
          <p:spPr bwMode="gray">
            <a:xfrm rot="10800000">
              <a:off x="4846201" y="482306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95" name="Right Triangle 1194">
              <a:extLst>
                <a:ext uri="{FF2B5EF4-FFF2-40B4-BE49-F238E27FC236}">
                  <a16:creationId xmlns:a16="http://schemas.microsoft.com/office/drawing/2014/main" id="{9AD230EB-B369-494E-A027-811A9DA1F8EA}"/>
                </a:ext>
              </a:extLst>
            </p:cNvPr>
            <p:cNvSpPr/>
            <p:nvPr/>
          </p:nvSpPr>
          <p:spPr bwMode="gray">
            <a:xfrm>
              <a:off x="4846200" y="2882357"/>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96" name="Right Triangle 1195">
              <a:extLst>
                <a:ext uri="{FF2B5EF4-FFF2-40B4-BE49-F238E27FC236}">
                  <a16:creationId xmlns:a16="http://schemas.microsoft.com/office/drawing/2014/main" id="{FE9534E6-084F-4AC6-9ECE-7F2A72E6493C}"/>
                </a:ext>
              </a:extLst>
            </p:cNvPr>
            <p:cNvSpPr/>
            <p:nvPr/>
          </p:nvSpPr>
          <p:spPr bwMode="gray">
            <a:xfrm rot="10800000">
              <a:off x="4846201" y="2882357"/>
              <a:ext cx="971203" cy="971203"/>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97" name="Right Triangle 1196">
              <a:extLst>
                <a:ext uri="{FF2B5EF4-FFF2-40B4-BE49-F238E27FC236}">
                  <a16:creationId xmlns:a16="http://schemas.microsoft.com/office/drawing/2014/main" id="{5EDBACC8-F54C-439F-A50D-D231B12D83F8}"/>
                </a:ext>
              </a:extLst>
            </p:cNvPr>
            <p:cNvSpPr/>
            <p:nvPr/>
          </p:nvSpPr>
          <p:spPr bwMode="gray">
            <a:xfrm flipV="1">
              <a:off x="4846200" y="941662"/>
              <a:ext cx="971203" cy="971203"/>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98" name="Right Triangle 1197">
              <a:extLst>
                <a:ext uri="{FF2B5EF4-FFF2-40B4-BE49-F238E27FC236}">
                  <a16:creationId xmlns:a16="http://schemas.microsoft.com/office/drawing/2014/main" id="{CEB40B3D-6E9B-4245-8879-CB3949A45B3C}"/>
                </a:ext>
              </a:extLst>
            </p:cNvPr>
            <p:cNvSpPr/>
            <p:nvPr/>
          </p:nvSpPr>
          <p:spPr bwMode="gray">
            <a:xfrm rot="10800000" flipV="1">
              <a:off x="4846201" y="941662"/>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199" name="Right Triangle 1198">
              <a:extLst>
                <a:ext uri="{FF2B5EF4-FFF2-40B4-BE49-F238E27FC236}">
                  <a16:creationId xmlns:a16="http://schemas.microsoft.com/office/drawing/2014/main" id="{4D7EE517-176B-46DD-A735-2233137A069E}"/>
                </a:ext>
              </a:extLst>
            </p:cNvPr>
            <p:cNvSpPr/>
            <p:nvPr/>
          </p:nvSpPr>
          <p:spPr bwMode="gray">
            <a:xfrm>
              <a:off x="4846200" y="1906999"/>
              <a:ext cx="971203" cy="971203"/>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00" name="Right Triangle 1199">
              <a:extLst>
                <a:ext uri="{FF2B5EF4-FFF2-40B4-BE49-F238E27FC236}">
                  <a16:creationId xmlns:a16="http://schemas.microsoft.com/office/drawing/2014/main" id="{81F86127-CB8B-4CE9-9FE8-E42382C2D64A}"/>
                </a:ext>
              </a:extLst>
            </p:cNvPr>
            <p:cNvSpPr/>
            <p:nvPr/>
          </p:nvSpPr>
          <p:spPr bwMode="gray">
            <a:xfrm rot="10800000">
              <a:off x="4846201" y="1913743"/>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01" name="Right Triangle 1200">
              <a:extLst>
                <a:ext uri="{FF2B5EF4-FFF2-40B4-BE49-F238E27FC236}">
                  <a16:creationId xmlns:a16="http://schemas.microsoft.com/office/drawing/2014/main" id="{8988B86D-EC90-4A65-B2B1-15CC2DCADEF0}"/>
                </a:ext>
              </a:extLst>
            </p:cNvPr>
            <p:cNvSpPr/>
            <p:nvPr/>
          </p:nvSpPr>
          <p:spPr bwMode="gray">
            <a:xfrm>
              <a:off x="4846200" y="-2716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02" name="Right Triangle 1201">
              <a:extLst>
                <a:ext uri="{FF2B5EF4-FFF2-40B4-BE49-F238E27FC236}">
                  <a16:creationId xmlns:a16="http://schemas.microsoft.com/office/drawing/2014/main" id="{190A3333-9278-4E4B-A5B7-BD42FB3214BB}"/>
                </a:ext>
              </a:extLst>
            </p:cNvPr>
            <p:cNvSpPr/>
            <p:nvPr/>
          </p:nvSpPr>
          <p:spPr bwMode="gray">
            <a:xfrm rot="10800000">
              <a:off x="4846201" y="-22209"/>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03" name="Right Triangle 1202">
              <a:extLst>
                <a:ext uri="{FF2B5EF4-FFF2-40B4-BE49-F238E27FC236}">
                  <a16:creationId xmlns:a16="http://schemas.microsoft.com/office/drawing/2014/main" id="{CDE818C9-2D85-4A32-B817-12E8BCFECBA3}"/>
                </a:ext>
              </a:extLst>
            </p:cNvPr>
            <p:cNvSpPr/>
            <p:nvPr/>
          </p:nvSpPr>
          <p:spPr bwMode="gray">
            <a:xfrm flipH="1">
              <a:off x="5814360" y="5795355"/>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04" name="Right Triangle 1203">
              <a:extLst>
                <a:ext uri="{FF2B5EF4-FFF2-40B4-BE49-F238E27FC236}">
                  <a16:creationId xmlns:a16="http://schemas.microsoft.com/office/drawing/2014/main" id="{82E2E618-328A-4C20-9916-12C7A41F4870}"/>
                </a:ext>
              </a:extLst>
            </p:cNvPr>
            <p:cNvSpPr/>
            <p:nvPr/>
          </p:nvSpPr>
          <p:spPr bwMode="gray">
            <a:xfrm rot="10800000" flipH="1">
              <a:off x="5814360" y="5795355"/>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05" name="Right Triangle 1204">
              <a:extLst>
                <a:ext uri="{FF2B5EF4-FFF2-40B4-BE49-F238E27FC236}">
                  <a16:creationId xmlns:a16="http://schemas.microsoft.com/office/drawing/2014/main" id="{BBF7E102-3EBB-4D44-BEFF-ECA3F4772894}"/>
                </a:ext>
              </a:extLst>
            </p:cNvPr>
            <p:cNvSpPr/>
            <p:nvPr/>
          </p:nvSpPr>
          <p:spPr bwMode="gray">
            <a:xfrm flipH="1" flipV="1">
              <a:off x="5814360" y="3850989"/>
              <a:ext cx="971203" cy="971203"/>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06" name="Right Triangle 1205">
              <a:extLst>
                <a:ext uri="{FF2B5EF4-FFF2-40B4-BE49-F238E27FC236}">
                  <a16:creationId xmlns:a16="http://schemas.microsoft.com/office/drawing/2014/main" id="{2FDFBDFB-CDCB-49C9-AD03-80459016C08B}"/>
                </a:ext>
              </a:extLst>
            </p:cNvPr>
            <p:cNvSpPr/>
            <p:nvPr/>
          </p:nvSpPr>
          <p:spPr bwMode="gray">
            <a:xfrm rot="10800000" flipH="1">
              <a:off x="5814360" y="4823069"/>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07" name="Right Triangle 1206">
              <a:extLst>
                <a:ext uri="{FF2B5EF4-FFF2-40B4-BE49-F238E27FC236}">
                  <a16:creationId xmlns:a16="http://schemas.microsoft.com/office/drawing/2014/main" id="{900B915C-DF22-4A35-9F41-80CB892E880C}"/>
                </a:ext>
              </a:extLst>
            </p:cNvPr>
            <p:cNvSpPr/>
            <p:nvPr/>
          </p:nvSpPr>
          <p:spPr bwMode="gray">
            <a:xfrm flipH="1">
              <a:off x="5814360" y="2882357"/>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08" name="Right Triangle 1207">
              <a:extLst>
                <a:ext uri="{FF2B5EF4-FFF2-40B4-BE49-F238E27FC236}">
                  <a16:creationId xmlns:a16="http://schemas.microsoft.com/office/drawing/2014/main" id="{61245C07-04D4-4B13-B181-25F321460AC5}"/>
                </a:ext>
              </a:extLst>
            </p:cNvPr>
            <p:cNvSpPr/>
            <p:nvPr/>
          </p:nvSpPr>
          <p:spPr bwMode="gray">
            <a:xfrm rot="10800000" flipH="1">
              <a:off x="5814360" y="2882357"/>
              <a:ext cx="971203" cy="971203"/>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09" name="Right Triangle 1208">
              <a:extLst>
                <a:ext uri="{FF2B5EF4-FFF2-40B4-BE49-F238E27FC236}">
                  <a16:creationId xmlns:a16="http://schemas.microsoft.com/office/drawing/2014/main" id="{0B3F095C-147B-40DA-B216-4CE9ABC51E27}"/>
                </a:ext>
              </a:extLst>
            </p:cNvPr>
            <p:cNvSpPr/>
            <p:nvPr/>
          </p:nvSpPr>
          <p:spPr bwMode="gray">
            <a:xfrm flipH="1" flipV="1">
              <a:off x="5814360" y="941662"/>
              <a:ext cx="971203" cy="971203"/>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10" name="Right Triangle 1209">
              <a:extLst>
                <a:ext uri="{FF2B5EF4-FFF2-40B4-BE49-F238E27FC236}">
                  <a16:creationId xmlns:a16="http://schemas.microsoft.com/office/drawing/2014/main" id="{EAADECC5-5FB3-437B-A9D5-3040D37E1559}"/>
                </a:ext>
              </a:extLst>
            </p:cNvPr>
            <p:cNvSpPr/>
            <p:nvPr/>
          </p:nvSpPr>
          <p:spPr bwMode="gray">
            <a:xfrm flipH="1">
              <a:off x="5814360" y="1913743"/>
              <a:ext cx="971203" cy="971203"/>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11" name="Right Triangle 1210">
              <a:extLst>
                <a:ext uri="{FF2B5EF4-FFF2-40B4-BE49-F238E27FC236}">
                  <a16:creationId xmlns:a16="http://schemas.microsoft.com/office/drawing/2014/main" id="{527B9344-90BF-4E2D-AA21-FF858CBD8B19}"/>
                </a:ext>
              </a:extLst>
            </p:cNvPr>
            <p:cNvSpPr/>
            <p:nvPr/>
          </p:nvSpPr>
          <p:spPr bwMode="gray">
            <a:xfrm rot="10800000" flipH="1">
              <a:off x="5814361" y="1913743"/>
              <a:ext cx="971203" cy="971203"/>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12" name="Right Triangle 1211">
              <a:extLst>
                <a:ext uri="{FF2B5EF4-FFF2-40B4-BE49-F238E27FC236}">
                  <a16:creationId xmlns:a16="http://schemas.microsoft.com/office/drawing/2014/main" id="{7B7BE535-DC23-4788-AF7D-AD08C73C54A8}"/>
                </a:ext>
              </a:extLst>
            </p:cNvPr>
            <p:cNvSpPr/>
            <p:nvPr/>
          </p:nvSpPr>
          <p:spPr bwMode="gray">
            <a:xfrm flipH="1">
              <a:off x="5814360" y="-27163"/>
              <a:ext cx="971203" cy="971203"/>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213" name="Right Triangle 1212">
              <a:extLst>
                <a:ext uri="{FF2B5EF4-FFF2-40B4-BE49-F238E27FC236}">
                  <a16:creationId xmlns:a16="http://schemas.microsoft.com/office/drawing/2014/main" id="{122FC8A4-AA5B-4DD1-9AF3-25A3F664F6A7}"/>
                </a:ext>
              </a:extLst>
            </p:cNvPr>
            <p:cNvSpPr/>
            <p:nvPr/>
          </p:nvSpPr>
          <p:spPr bwMode="gray">
            <a:xfrm rot="10800000" flipH="1">
              <a:off x="5814360" y="-22209"/>
              <a:ext cx="971203" cy="971203"/>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grpSp>
      <p:grpSp>
        <p:nvGrpSpPr>
          <p:cNvPr id="537" name="Group 536">
            <a:extLst>
              <a:ext uri="{FF2B5EF4-FFF2-40B4-BE49-F238E27FC236}">
                <a16:creationId xmlns:a16="http://schemas.microsoft.com/office/drawing/2014/main" id="{2BFD5E10-CDE1-41B1-8EAE-E200B19BA8E7}"/>
              </a:ext>
            </a:extLst>
          </p:cNvPr>
          <p:cNvGrpSpPr/>
          <p:nvPr/>
        </p:nvGrpSpPr>
        <p:grpSpPr bwMode="gray">
          <a:xfrm>
            <a:off x="-3444" y="-27163"/>
            <a:ext cx="4854360" cy="6793723"/>
            <a:chOff x="7741658" y="0"/>
            <a:chExt cx="4839033" cy="6774037"/>
          </a:xfrm>
        </p:grpSpPr>
        <p:sp>
          <p:nvSpPr>
            <p:cNvPr id="538" name="TextBox 537">
              <a:extLst>
                <a:ext uri="{FF2B5EF4-FFF2-40B4-BE49-F238E27FC236}">
                  <a16:creationId xmlns:a16="http://schemas.microsoft.com/office/drawing/2014/main" id="{56E6A3C1-2684-4951-9DAF-A6F54824FF3C}"/>
                </a:ext>
              </a:extLst>
            </p:cNvPr>
            <p:cNvSpPr txBox="1"/>
            <p:nvPr/>
          </p:nvSpPr>
          <p:spPr bwMode="gray">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552" name="Rectangle 551">
              <a:extLst>
                <a:ext uri="{FF2B5EF4-FFF2-40B4-BE49-F238E27FC236}">
                  <a16:creationId xmlns:a16="http://schemas.microsoft.com/office/drawing/2014/main" id="{6733CA49-70E7-45DC-95C4-D2B51A69DBFA}"/>
                </a:ext>
              </a:extLst>
            </p:cNvPr>
            <p:cNvSpPr/>
            <p:nvPr/>
          </p:nvSpPr>
          <p:spPr bwMode="gray">
            <a:xfrm>
              <a:off x="7741658" y="1"/>
              <a:ext cx="4835590" cy="6774036"/>
            </a:xfrm>
            <a:prstGeom prst="rect">
              <a:avLst/>
            </a:prstGeom>
            <a:solidFill>
              <a:srgbClr val="C6C6C8">
                <a:lumMod val="40000"/>
                <a:lumOff val="60000"/>
              </a:srgb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kern="0">
                <a:solidFill>
                  <a:prstClr val="white"/>
                </a:solidFill>
                <a:latin typeface="Verdana"/>
              </a:endParaRPr>
            </a:p>
          </p:txBody>
        </p:sp>
        <p:sp>
          <p:nvSpPr>
            <p:cNvPr id="564" name="Right Triangle 563">
              <a:extLst>
                <a:ext uri="{FF2B5EF4-FFF2-40B4-BE49-F238E27FC236}">
                  <a16:creationId xmlns:a16="http://schemas.microsoft.com/office/drawing/2014/main" id="{8E43B665-8807-489B-8F6A-6922F4DED471}"/>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76" name="Right Triangle 575">
              <a:extLst>
                <a:ext uri="{FF2B5EF4-FFF2-40B4-BE49-F238E27FC236}">
                  <a16:creationId xmlns:a16="http://schemas.microsoft.com/office/drawing/2014/main" id="{1ADAF945-83BF-4BD7-8649-2AE354DF9A34}"/>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589" name="Right Triangle 588">
              <a:extLst>
                <a:ext uri="{FF2B5EF4-FFF2-40B4-BE49-F238E27FC236}">
                  <a16:creationId xmlns:a16="http://schemas.microsoft.com/office/drawing/2014/main" id="{23917272-3942-4C8B-AB7B-FD6B718E5F32}"/>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01" name="Right Triangle 600">
              <a:extLst>
                <a:ext uri="{FF2B5EF4-FFF2-40B4-BE49-F238E27FC236}">
                  <a16:creationId xmlns:a16="http://schemas.microsoft.com/office/drawing/2014/main" id="{CC39CDF1-4715-4B96-B9B0-3B74A3E8F9E0}"/>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14" name="Right Triangle 613">
              <a:extLst>
                <a:ext uri="{FF2B5EF4-FFF2-40B4-BE49-F238E27FC236}">
                  <a16:creationId xmlns:a16="http://schemas.microsoft.com/office/drawing/2014/main" id="{15794128-E1B0-4812-965B-D6DDCC659FFA}"/>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23" name="Right Triangle 622">
              <a:extLst>
                <a:ext uri="{FF2B5EF4-FFF2-40B4-BE49-F238E27FC236}">
                  <a16:creationId xmlns:a16="http://schemas.microsoft.com/office/drawing/2014/main" id="{C833C83D-33DD-44E8-A825-842E30519072}"/>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36" name="Right Triangle 635">
              <a:extLst>
                <a:ext uri="{FF2B5EF4-FFF2-40B4-BE49-F238E27FC236}">
                  <a16:creationId xmlns:a16="http://schemas.microsoft.com/office/drawing/2014/main" id="{7469EA5F-C5E4-4A65-9723-B5DB01E466E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37" name="Right Triangle 636">
              <a:extLst>
                <a:ext uri="{FF2B5EF4-FFF2-40B4-BE49-F238E27FC236}">
                  <a16:creationId xmlns:a16="http://schemas.microsoft.com/office/drawing/2014/main" id="{84056FFF-F7D6-401F-B287-34F379343EC7}"/>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51" name="Right Triangle 650">
              <a:extLst>
                <a:ext uri="{FF2B5EF4-FFF2-40B4-BE49-F238E27FC236}">
                  <a16:creationId xmlns:a16="http://schemas.microsoft.com/office/drawing/2014/main" id="{DE7FCE93-6C38-4B5C-9BA7-1DBBCFB7070E}"/>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63" name="Right Triangle 662">
              <a:extLst>
                <a:ext uri="{FF2B5EF4-FFF2-40B4-BE49-F238E27FC236}">
                  <a16:creationId xmlns:a16="http://schemas.microsoft.com/office/drawing/2014/main" id="{CC9725E5-2554-4231-9B46-EBFA27986AF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75" name="Right Triangle 674">
              <a:extLst>
                <a:ext uri="{FF2B5EF4-FFF2-40B4-BE49-F238E27FC236}">
                  <a16:creationId xmlns:a16="http://schemas.microsoft.com/office/drawing/2014/main" id="{4C77F57B-0DDD-4459-81E1-4AD9C0329854}"/>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688" name="Right Triangle 687">
              <a:extLst>
                <a:ext uri="{FF2B5EF4-FFF2-40B4-BE49-F238E27FC236}">
                  <a16:creationId xmlns:a16="http://schemas.microsoft.com/office/drawing/2014/main" id="{86CF6C92-029A-462F-9C85-DCF82427795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00" name="Right Triangle 699">
              <a:extLst>
                <a:ext uri="{FF2B5EF4-FFF2-40B4-BE49-F238E27FC236}">
                  <a16:creationId xmlns:a16="http://schemas.microsoft.com/office/drawing/2014/main" id="{3D767A94-5771-4DD8-90BC-79CE8A72C61F}"/>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13" name="Right Triangle 712">
              <a:extLst>
                <a:ext uri="{FF2B5EF4-FFF2-40B4-BE49-F238E27FC236}">
                  <a16:creationId xmlns:a16="http://schemas.microsoft.com/office/drawing/2014/main" id="{9C450089-4393-4E01-B03E-923ADFC7DB0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22" name="Right Triangle 721">
              <a:extLst>
                <a:ext uri="{FF2B5EF4-FFF2-40B4-BE49-F238E27FC236}">
                  <a16:creationId xmlns:a16="http://schemas.microsoft.com/office/drawing/2014/main" id="{C2F9DFFF-F0C5-4FFD-8433-7B0CA0F8FA84}"/>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35" name="Right Triangle 734">
              <a:extLst>
                <a:ext uri="{FF2B5EF4-FFF2-40B4-BE49-F238E27FC236}">
                  <a16:creationId xmlns:a16="http://schemas.microsoft.com/office/drawing/2014/main" id="{B1FDA982-2DCE-4824-8098-8FC4A533C106}"/>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36" name="Right Triangle 735">
              <a:extLst>
                <a:ext uri="{FF2B5EF4-FFF2-40B4-BE49-F238E27FC236}">
                  <a16:creationId xmlns:a16="http://schemas.microsoft.com/office/drawing/2014/main" id="{4D97E87E-CAC1-41D8-B5CD-3A938AF59576}"/>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50" name="Right Triangle 749">
              <a:extLst>
                <a:ext uri="{FF2B5EF4-FFF2-40B4-BE49-F238E27FC236}">
                  <a16:creationId xmlns:a16="http://schemas.microsoft.com/office/drawing/2014/main" id="{5D7A3A12-6DC8-4577-BC67-55A515CE6F0B}"/>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62" name="Right Triangle 761">
              <a:extLst>
                <a:ext uri="{FF2B5EF4-FFF2-40B4-BE49-F238E27FC236}">
                  <a16:creationId xmlns:a16="http://schemas.microsoft.com/office/drawing/2014/main" id="{486E58FC-0CE6-400F-AF29-13F51B79D82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74" name="Right Triangle 773">
              <a:extLst>
                <a:ext uri="{FF2B5EF4-FFF2-40B4-BE49-F238E27FC236}">
                  <a16:creationId xmlns:a16="http://schemas.microsoft.com/office/drawing/2014/main" id="{5A02261E-A733-4433-806F-FA79D56835DB}"/>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87" name="Right Triangle 786">
              <a:extLst>
                <a:ext uri="{FF2B5EF4-FFF2-40B4-BE49-F238E27FC236}">
                  <a16:creationId xmlns:a16="http://schemas.microsoft.com/office/drawing/2014/main" id="{56BD73FE-2BCD-4B4E-9F4C-1C84D45A821D}"/>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799" name="Right Triangle 798">
              <a:extLst>
                <a:ext uri="{FF2B5EF4-FFF2-40B4-BE49-F238E27FC236}">
                  <a16:creationId xmlns:a16="http://schemas.microsoft.com/office/drawing/2014/main" id="{F1F85BC1-85A5-4DB5-A273-D3D4086BBA3B}"/>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12" name="Right Triangle 811">
              <a:extLst>
                <a:ext uri="{FF2B5EF4-FFF2-40B4-BE49-F238E27FC236}">
                  <a16:creationId xmlns:a16="http://schemas.microsoft.com/office/drawing/2014/main" id="{D9933762-B98F-4131-B649-F529A861786F}"/>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34" name="Right Triangle 833">
              <a:extLst>
                <a:ext uri="{FF2B5EF4-FFF2-40B4-BE49-F238E27FC236}">
                  <a16:creationId xmlns:a16="http://schemas.microsoft.com/office/drawing/2014/main" id="{129E2BD4-030B-4BC7-B01A-723B9D331FD1}"/>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35" name="Right Triangle 834">
              <a:extLst>
                <a:ext uri="{FF2B5EF4-FFF2-40B4-BE49-F238E27FC236}">
                  <a16:creationId xmlns:a16="http://schemas.microsoft.com/office/drawing/2014/main" id="{343E658E-CCA0-416B-B85D-1ECA360DFED0}"/>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61" name="Right Triangle 860">
              <a:extLst>
                <a:ext uri="{FF2B5EF4-FFF2-40B4-BE49-F238E27FC236}">
                  <a16:creationId xmlns:a16="http://schemas.microsoft.com/office/drawing/2014/main" id="{4C58AEB9-A7E5-47F8-8728-BF57EA889636}"/>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62" name="Right Triangle 861">
              <a:extLst>
                <a:ext uri="{FF2B5EF4-FFF2-40B4-BE49-F238E27FC236}">
                  <a16:creationId xmlns:a16="http://schemas.microsoft.com/office/drawing/2014/main" id="{DE4B37D4-6C84-46B5-9A65-95DC4ED3C3A2}"/>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64" name="Right Triangle 863">
              <a:extLst>
                <a:ext uri="{FF2B5EF4-FFF2-40B4-BE49-F238E27FC236}">
                  <a16:creationId xmlns:a16="http://schemas.microsoft.com/office/drawing/2014/main" id="{74E3A82A-F2CD-481F-A235-C5BC0B30502C}"/>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65" name="Right Triangle 864">
              <a:extLst>
                <a:ext uri="{FF2B5EF4-FFF2-40B4-BE49-F238E27FC236}">
                  <a16:creationId xmlns:a16="http://schemas.microsoft.com/office/drawing/2014/main" id="{B6B44139-B951-4E98-85B4-F44B0C95CAFE}"/>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66" name="Right Triangle 865">
              <a:extLst>
                <a:ext uri="{FF2B5EF4-FFF2-40B4-BE49-F238E27FC236}">
                  <a16:creationId xmlns:a16="http://schemas.microsoft.com/office/drawing/2014/main" id="{46A0E742-0584-43DD-9EDD-F7DDD35872C2}"/>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67" name="Right Triangle 866">
              <a:extLst>
                <a:ext uri="{FF2B5EF4-FFF2-40B4-BE49-F238E27FC236}">
                  <a16:creationId xmlns:a16="http://schemas.microsoft.com/office/drawing/2014/main" id="{D9F15669-4B52-44FC-B79C-CCD6BBC174E0}"/>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68" name="Right Triangle 867">
              <a:extLst>
                <a:ext uri="{FF2B5EF4-FFF2-40B4-BE49-F238E27FC236}">
                  <a16:creationId xmlns:a16="http://schemas.microsoft.com/office/drawing/2014/main" id="{488E0829-5F98-4E99-BABD-5EC33F17366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69" name="Right Triangle 868">
              <a:extLst>
                <a:ext uri="{FF2B5EF4-FFF2-40B4-BE49-F238E27FC236}">
                  <a16:creationId xmlns:a16="http://schemas.microsoft.com/office/drawing/2014/main" id="{3C1E2CFF-5714-467A-A9C8-6A945EDD32DD}"/>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0" name="Right Triangle 869">
              <a:extLst>
                <a:ext uri="{FF2B5EF4-FFF2-40B4-BE49-F238E27FC236}">
                  <a16:creationId xmlns:a16="http://schemas.microsoft.com/office/drawing/2014/main" id="{8C89C430-E1B0-4D99-B3D6-465673368D1B}"/>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1" name="Right Triangle 870">
              <a:extLst>
                <a:ext uri="{FF2B5EF4-FFF2-40B4-BE49-F238E27FC236}">
                  <a16:creationId xmlns:a16="http://schemas.microsoft.com/office/drawing/2014/main" id="{7C1CF9A6-E91E-4D7C-B384-CE4B1D8F5742}"/>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3" name="Right Triangle 872">
              <a:extLst>
                <a:ext uri="{FF2B5EF4-FFF2-40B4-BE49-F238E27FC236}">
                  <a16:creationId xmlns:a16="http://schemas.microsoft.com/office/drawing/2014/main" id="{068F91EC-4665-423C-8167-AD57B9F41A87}"/>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4" name="Right Triangle 873">
              <a:extLst>
                <a:ext uri="{FF2B5EF4-FFF2-40B4-BE49-F238E27FC236}">
                  <a16:creationId xmlns:a16="http://schemas.microsoft.com/office/drawing/2014/main" id="{C95D7B2D-B645-4D9F-B933-622E892964BA}"/>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5" name="Right Triangle 874">
              <a:extLst>
                <a:ext uri="{FF2B5EF4-FFF2-40B4-BE49-F238E27FC236}">
                  <a16:creationId xmlns:a16="http://schemas.microsoft.com/office/drawing/2014/main" id="{45522A93-8C3B-4BF4-8183-C206389D74B8}"/>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6" name="Right Triangle 875">
              <a:extLst>
                <a:ext uri="{FF2B5EF4-FFF2-40B4-BE49-F238E27FC236}">
                  <a16:creationId xmlns:a16="http://schemas.microsoft.com/office/drawing/2014/main" id="{BF73F479-DC96-4477-BF47-75820FDDE1FF}"/>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7" name="Right Triangle 876">
              <a:extLst>
                <a:ext uri="{FF2B5EF4-FFF2-40B4-BE49-F238E27FC236}">
                  <a16:creationId xmlns:a16="http://schemas.microsoft.com/office/drawing/2014/main" id="{67FA05C8-89FA-4554-82DE-325D1A828273}"/>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8" name="Right Triangle 877">
              <a:extLst>
                <a:ext uri="{FF2B5EF4-FFF2-40B4-BE49-F238E27FC236}">
                  <a16:creationId xmlns:a16="http://schemas.microsoft.com/office/drawing/2014/main" id="{6808AAD1-C3CC-4F2A-BFCE-96A7139D8F2C}"/>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79" name="Right Triangle 878">
              <a:extLst>
                <a:ext uri="{FF2B5EF4-FFF2-40B4-BE49-F238E27FC236}">
                  <a16:creationId xmlns:a16="http://schemas.microsoft.com/office/drawing/2014/main" id="{CB86DAB8-68F3-4510-81F0-F21F33E27E36}"/>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0" name="Right Triangle 879">
              <a:extLst>
                <a:ext uri="{FF2B5EF4-FFF2-40B4-BE49-F238E27FC236}">
                  <a16:creationId xmlns:a16="http://schemas.microsoft.com/office/drawing/2014/main" id="{E091B80E-6271-409B-A1D4-0F5A40F4AC0F}"/>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1" name="Right Triangle 880">
              <a:extLst>
                <a:ext uri="{FF2B5EF4-FFF2-40B4-BE49-F238E27FC236}">
                  <a16:creationId xmlns:a16="http://schemas.microsoft.com/office/drawing/2014/main" id="{E290BD88-F609-4A61-A1F8-985447E1923D}"/>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2" name="Right Triangle 881">
              <a:extLst>
                <a:ext uri="{FF2B5EF4-FFF2-40B4-BE49-F238E27FC236}">
                  <a16:creationId xmlns:a16="http://schemas.microsoft.com/office/drawing/2014/main" id="{29822025-B1D8-406D-BC93-6FA0E0111B11}"/>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3" name="Right Triangle 882">
              <a:extLst>
                <a:ext uri="{FF2B5EF4-FFF2-40B4-BE49-F238E27FC236}">
                  <a16:creationId xmlns:a16="http://schemas.microsoft.com/office/drawing/2014/main" id="{0BC81A6D-1054-4022-A365-A5263BA24525}"/>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4" name="Right Triangle 883">
              <a:extLst>
                <a:ext uri="{FF2B5EF4-FFF2-40B4-BE49-F238E27FC236}">
                  <a16:creationId xmlns:a16="http://schemas.microsoft.com/office/drawing/2014/main" id="{6B2A94C9-1ECC-4BB3-BA1E-87643A58442E}"/>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5" name="Right Triangle 884">
              <a:extLst>
                <a:ext uri="{FF2B5EF4-FFF2-40B4-BE49-F238E27FC236}">
                  <a16:creationId xmlns:a16="http://schemas.microsoft.com/office/drawing/2014/main" id="{55BD7130-5C31-4F06-B9A3-2E8EB3E817F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6" name="Right Triangle 885">
              <a:extLst>
                <a:ext uri="{FF2B5EF4-FFF2-40B4-BE49-F238E27FC236}">
                  <a16:creationId xmlns:a16="http://schemas.microsoft.com/office/drawing/2014/main" id="{AE516B01-2353-4C43-BE64-FF39CD281A3B}"/>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7" name="Right Triangle 886">
              <a:extLst>
                <a:ext uri="{FF2B5EF4-FFF2-40B4-BE49-F238E27FC236}">
                  <a16:creationId xmlns:a16="http://schemas.microsoft.com/office/drawing/2014/main" id="{C614D047-0EAA-42B6-9BAA-EEC7BF05580D}"/>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8" name="Right Triangle 887">
              <a:extLst>
                <a:ext uri="{FF2B5EF4-FFF2-40B4-BE49-F238E27FC236}">
                  <a16:creationId xmlns:a16="http://schemas.microsoft.com/office/drawing/2014/main" id="{86D65FF7-F403-4049-9C8D-3E2EE87888D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89" name="Right Triangle 888">
              <a:extLst>
                <a:ext uri="{FF2B5EF4-FFF2-40B4-BE49-F238E27FC236}">
                  <a16:creationId xmlns:a16="http://schemas.microsoft.com/office/drawing/2014/main" id="{77760CDE-8725-47B3-ABB5-19CE25C67035}"/>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0" name="Right Triangle 889">
              <a:extLst>
                <a:ext uri="{FF2B5EF4-FFF2-40B4-BE49-F238E27FC236}">
                  <a16:creationId xmlns:a16="http://schemas.microsoft.com/office/drawing/2014/main" id="{9CF98F79-B290-45A8-8592-2DAFBB27BAC3}"/>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1" name="Right Triangle 890">
              <a:extLst>
                <a:ext uri="{FF2B5EF4-FFF2-40B4-BE49-F238E27FC236}">
                  <a16:creationId xmlns:a16="http://schemas.microsoft.com/office/drawing/2014/main" id="{C5A7CCE6-5F35-4CD5-BA9F-86D4516A901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2" name="Right Triangle 891">
              <a:extLst>
                <a:ext uri="{FF2B5EF4-FFF2-40B4-BE49-F238E27FC236}">
                  <a16:creationId xmlns:a16="http://schemas.microsoft.com/office/drawing/2014/main" id="{FFD224FE-E532-46E5-83AA-BA83E952CC38}"/>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3" name="Right Triangle 892">
              <a:extLst>
                <a:ext uri="{FF2B5EF4-FFF2-40B4-BE49-F238E27FC236}">
                  <a16:creationId xmlns:a16="http://schemas.microsoft.com/office/drawing/2014/main" id="{06879B46-7A07-4F37-A3BB-196049244077}"/>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4" name="Right Triangle 893">
              <a:extLst>
                <a:ext uri="{FF2B5EF4-FFF2-40B4-BE49-F238E27FC236}">
                  <a16:creationId xmlns:a16="http://schemas.microsoft.com/office/drawing/2014/main" id="{CA13223A-4675-410F-BAE6-08DCEE5C8403}"/>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5" name="Right Triangle 894">
              <a:extLst>
                <a:ext uri="{FF2B5EF4-FFF2-40B4-BE49-F238E27FC236}">
                  <a16:creationId xmlns:a16="http://schemas.microsoft.com/office/drawing/2014/main" id="{24DED9E6-8ACF-470B-A6D1-E69A595B8E49}"/>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6" name="Right Triangle 895">
              <a:extLst>
                <a:ext uri="{FF2B5EF4-FFF2-40B4-BE49-F238E27FC236}">
                  <a16:creationId xmlns:a16="http://schemas.microsoft.com/office/drawing/2014/main" id="{613BEF53-211F-443A-A684-330C6E0550F8}"/>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7" name="Right Triangle 896">
              <a:extLst>
                <a:ext uri="{FF2B5EF4-FFF2-40B4-BE49-F238E27FC236}">
                  <a16:creationId xmlns:a16="http://schemas.microsoft.com/office/drawing/2014/main" id="{9AB441EF-6D14-464D-B671-4198D86C6068}"/>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8" name="Right Triangle 897">
              <a:extLst>
                <a:ext uri="{FF2B5EF4-FFF2-40B4-BE49-F238E27FC236}">
                  <a16:creationId xmlns:a16="http://schemas.microsoft.com/office/drawing/2014/main" id="{6A6ED8C4-E72F-42BA-A8BA-01FA31A1512C}"/>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899" name="Right Triangle 898">
              <a:extLst>
                <a:ext uri="{FF2B5EF4-FFF2-40B4-BE49-F238E27FC236}">
                  <a16:creationId xmlns:a16="http://schemas.microsoft.com/office/drawing/2014/main" id="{81C07A5A-A1B6-40E0-932A-55B148D8D82E}"/>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0" name="Right Triangle 899">
              <a:extLst>
                <a:ext uri="{FF2B5EF4-FFF2-40B4-BE49-F238E27FC236}">
                  <a16:creationId xmlns:a16="http://schemas.microsoft.com/office/drawing/2014/main" id="{D1520DF9-546C-48DF-BA1C-CD5CFABFF273}"/>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1" name="Right Triangle 900">
              <a:extLst>
                <a:ext uri="{FF2B5EF4-FFF2-40B4-BE49-F238E27FC236}">
                  <a16:creationId xmlns:a16="http://schemas.microsoft.com/office/drawing/2014/main" id="{0A35FA5A-22D3-4C28-9CCA-B9F48A692ABF}"/>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2" name="Right Triangle 901">
              <a:extLst>
                <a:ext uri="{FF2B5EF4-FFF2-40B4-BE49-F238E27FC236}">
                  <a16:creationId xmlns:a16="http://schemas.microsoft.com/office/drawing/2014/main" id="{274A35CB-3FAC-479B-A3A7-A457AE7798F6}"/>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3" name="Right Triangle 902">
              <a:extLst>
                <a:ext uri="{FF2B5EF4-FFF2-40B4-BE49-F238E27FC236}">
                  <a16:creationId xmlns:a16="http://schemas.microsoft.com/office/drawing/2014/main" id="{7D5E6185-446C-4472-B15C-D81E0A31ED3B}"/>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4" name="Right Triangle 903">
              <a:extLst>
                <a:ext uri="{FF2B5EF4-FFF2-40B4-BE49-F238E27FC236}">
                  <a16:creationId xmlns:a16="http://schemas.microsoft.com/office/drawing/2014/main" id="{2B4136F9-2134-44C0-BF32-C2E0115DB647}"/>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5" name="Right Triangle 904">
              <a:extLst>
                <a:ext uri="{FF2B5EF4-FFF2-40B4-BE49-F238E27FC236}">
                  <a16:creationId xmlns:a16="http://schemas.microsoft.com/office/drawing/2014/main" id="{05C59E53-31AA-4B0C-AED9-FA3CE036063D}"/>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6" name="Right Triangle 905">
              <a:extLst>
                <a:ext uri="{FF2B5EF4-FFF2-40B4-BE49-F238E27FC236}">
                  <a16:creationId xmlns:a16="http://schemas.microsoft.com/office/drawing/2014/main" id="{B8AEA697-89A1-4166-AD92-0289E2BE7E22}"/>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7" name="Right Triangle 906">
              <a:extLst>
                <a:ext uri="{FF2B5EF4-FFF2-40B4-BE49-F238E27FC236}">
                  <a16:creationId xmlns:a16="http://schemas.microsoft.com/office/drawing/2014/main" id="{11479DB1-E984-4E84-90E4-21D91061D2AB}"/>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8" name="Right Triangle 907">
              <a:extLst>
                <a:ext uri="{FF2B5EF4-FFF2-40B4-BE49-F238E27FC236}">
                  <a16:creationId xmlns:a16="http://schemas.microsoft.com/office/drawing/2014/main" id="{06C8B5D1-DA5A-4174-A618-A070B8D2A27C}"/>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09" name="Right Triangle 908">
              <a:extLst>
                <a:ext uri="{FF2B5EF4-FFF2-40B4-BE49-F238E27FC236}">
                  <a16:creationId xmlns:a16="http://schemas.microsoft.com/office/drawing/2014/main" id="{440BBF95-4E4A-4168-B6FC-262C0C2915E0}"/>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10" name="Right Triangle 909">
              <a:extLst>
                <a:ext uri="{FF2B5EF4-FFF2-40B4-BE49-F238E27FC236}">
                  <a16:creationId xmlns:a16="http://schemas.microsoft.com/office/drawing/2014/main" id="{1101E7C8-FF11-4FF1-BD7F-A8FAC5704196}"/>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11" name="Right Triangle 910">
              <a:extLst>
                <a:ext uri="{FF2B5EF4-FFF2-40B4-BE49-F238E27FC236}">
                  <a16:creationId xmlns:a16="http://schemas.microsoft.com/office/drawing/2014/main" id="{CAA96AD4-2E6E-4A94-AD25-2328F56B31F9}"/>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12" name="Right Triangle 911">
              <a:extLst>
                <a:ext uri="{FF2B5EF4-FFF2-40B4-BE49-F238E27FC236}">
                  <a16:creationId xmlns:a16="http://schemas.microsoft.com/office/drawing/2014/main" id="{845B3953-9FBC-44E0-99E5-1AB7944A35F5}"/>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13" name="Right Triangle 912">
              <a:extLst>
                <a:ext uri="{FF2B5EF4-FFF2-40B4-BE49-F238E27FC236}">
                  <a16:creationId xmlns:a16="http://schemas.microsoft.com/office/drawing/2014/main" id="{3C28ECB1-EB8C-43B6-AB01-FDC3140CAD57}"/>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14" name="Right Triangle 913">
              <a:extLst>
                <a:ext uri="{FF2B5EF4-FFF2-40B4-BE49-F238E27FC236}">
                  <a16:creationId xmlns:a16="http://schemas.microsoft.com/office/drawing/2014/main" id="{9C9E657B-5B18-48DC-B9BB-185A09305CCF}"/>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15" name="Right Triangle 914">
              <a:extLst>
                <a:ext uri="{FF2B5EF4-FFF2-40B4-BE49-F238E27FC236}">
                  <a16:creationId xmlns:a16="http://schemas.microsoft.com/office/drawing/2014/main" id="{2BB2A6D2-CD16-4C74-B568-7CF3D491BA12}"/>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16" name="Right Triangle 915">
              <a:extLst>
                <a:ext uri="{FF2B5EF4-FFF2-40B4-BE49-F238E27FC236}">
                  <a16:creationId xmlns:a16="http://schemas.microsoft.com/office/drawing/2014/main" id="{52400F0F-FDDC-4D0F-848A-077F53482BAC}"/>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17" name="Right Triangle 916">
              <a:extLst>
                <a:ext uri="{FF2B5EF4-FFF2-40B4-BE49-F238E27FC236}">
                  <a16:creationId xmlns:a16="http://schemas.microsoft.com/office/drawing/2014/main" id="{EC0C20FB-9A1B-44DD-98C7-74310E48842F}"/>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18" name="Right Triangle 917">
              <a:extLst>
                <a:ext uri="{FF2B5EF4-FFF2-40B4-BE49-F238E27FC236}">
                  <a16:creationId xmlns:a16="http://schemas.microsoft.com/office/drawing/2014/main" id="{F4A6469D-4D3B-4773-B340-36F043E4302A}"/>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19" name="Right Triangle 918">
              <a:extLst>
                <a:ext uri="{FF2B5EF4-FFF2-40B4-BE49-F238E27FC236}">
                  <a16:creationId xmlns:a16="http://schemas.microsoft.com/office/drawing/2014/main" id="{F74DC442-4DD4-44D9-AD51-9EF7E8587C4C}"/>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20" name="Right Triangle 919">
              <a:extLst>
                <a:ext uri="{FF2B5EF4-FFF2-40B4-BE49-F238E27FC236}">
                  <a16:creationId xmlns:a16="http://schemas.microsoft.com/office/drawing/2014/main" id="{A6DDD7C3-503C-4BFD-AEED-20DDA89947BA}"/>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21" name="Right Triangle 920">
              <a:extLst>
                <a:ext uri="{FF2B5EF4-FFF2-40B4-BE49-F238E27FC236}">
                  <a16:creationId xmlns:a16="http://schemas.microsoft.com/office/drawing/2014/main" id="{EEBB37E6-5838-4AF5-BEA2-D656C3D395C0}"/>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22" name="Right Triangle 921">
              <a:extLst>
                <a:ext uri="{FF2B5EF4-FFF2-40B4-BE49-F238E27FC236}">
                  <a16:creationId xmlns:a16="http://schemas.microsoft.com/office/drawing/2014/main" id="{8B410E72-3A92-4C6C-B3FA-2ACCB40B880C}"/>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23" name="Right Triangle 922">
              <a:extLst>
                <a:ext uri="{FF2B5EF4-FFF2-40B4-BE49-F238E27FC236}">
                  <a16:creationId xmlns:a16="http://schemas.microsoft.com/office/drawing/2014/main" id="{42532CBA-0E6B-4389-BCEB-D69648647C72}"/>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24" name="Right Triangle 923">
              <a:extLst>
                <a:ext uri="{FF2B5EF4-FFF2-40B4-BE49-F238E27FC236}">
                  <a16:creationId xmlns:a16="http://schemas.microsoft.com/office/drawing/2014/main" id="{2CD20A8A-5045-4927-A570-A162FB82B5C5}"/>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25" name="Right Triangle 924">
              <a:extLst>
                <a:ext uri="{FF2B5EF4-FFF2-40B4-BE49-F238E27FC236}">
                  <a16:creationId xmlns:a16="http://schemas.microsoft.com/office/drawing/2014/main" id="{7D816422-7143-46BA-8F62-98E482E23BE7}"/>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26" name="Right Triangle 925">
              <a:extLst>
                <a:ext uri="{FF2B5EF4-FFF2-40B4-BE49-F238E27FC236}">
                  <a16:creationId xmlns:a16="http://schemas.microsoft.com/office/drawing/2014/main" id="{7044EB79-BB10-40CE-ADA1-B2F85F7DACC5}"/>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27" name="Right Triangle 926">
              <a:extLst>
                <a:ext uri="{FF2B5EF4-FFF2-40B4-BE49-F238E27FC236}">
                  <a16:creationId xmlns:a16="http://schemas.microsoft.com/office/drawing/2014/main" id="{970341FA-6B77-4D46-8E20-7216C3354A49}"/>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29" name="Right Triangle 928">
              <a:extLst>
                <a:ext uri="{FF2B5EF4-FFF2-40B4-BE49-F238E27FC236}">
                  <a16:creationId xmlns:a16="http://schemas.microsoft.com/office/drawing/2014/main" id="{2F1F9358-1CE3-4721-99E4-5FC6BBC35C10}"/>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0" name="Right Triangle 929">
              <a:extLst>
                <a:ext uri="{FF2B5EF4-FFF2-40B4-BE49-F238E27FC236}">
                  <a16:creationId xmlns:a16="http://schemas.microsoft.com/office/drawing/2014/main" id="{61A1F995-5B6E-477D-BB2C-20FC36B8BBA0}"/>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1" name="Right Triangle 930">
              <a:extLst>
                <a:ext uri="{FF2B5EF4-FFF2-40B4-BE49-F238E27FC236}">
                  <a16:creationId xmlns:a16="http://schemas.microsoft.com/office/drawing/2014/main" id="{CC0F21AF-0C92-4484-A6D1-D71CD269EABF}"/>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2" name="Right Triangle 931">
              <a:extLst>
                <a:ext uri="{FF2B5EF4-FFF2-40B4-BE49-F238E27FC236}">
                  <a16:creationId xmlns:a16="http://schemas.microsoft.com/office/drawing/2014/main" id="{115B40E0-DF64-427C-BD03-E89F069BDBD9}"/>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3" name="Right Triangle 932">
              <a:extLst>
                <a:ext uri="{FF2B5EF4-FFF2-40B4-BE49-F238E27FC236}">
                  <a16:creationId xmlns:a16="http://schemas.microsoft.com/office/drawing/2014/main" id="{F23DE277-C099-48E5-95D6-7C8F413C6640}"/>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4" name="Right Triangle 933">
              <a:extLst>
                <a:ext uri="{FF2B5EF4-FFF2-40B4-BE49-F238E27FC236}">
                  <a16:creationId xmlns:a16="http://schemas.microsoft.com/office/drawing/2014/main" id="{D2A5CC4F-8BA5-4B27-9FBE-894B9F76BDC5}"/>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5" name="Right Triangle 934">
              <a:extLst>
                <a:ext uri="{FF2B5EF4-FFF2-40B4-BE49-F238E27FC236}">
                  <a16:creationId xmlns:a16="http://schemas.microsoft.com/office/drawing/2014/main" id="{640D5316-ADFF-41BF-8409-55D9EE93D1A8}"/>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6" name="Right Triangle 935">
              <a:extLst>
                <a:ext uri="{FF2B5EF4-FFF2-40B4-BE49-F238E27FC236}">
                  <a16:creationId xmlns:a16="http://schemas.microsoft.com/office/drawing/2014/main" id="{99F591C9-7523-4E5B-8692-0A8AB9B02396}"/>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7" name="Right Triangle 936">
              <a:extLst>
                <a:ext uri="{FF2B5EF4-FFF2-40B4-BE49-F238E27FC236}">
                  <a16:creationId xmlns:a16="http://schemas.microsoft.com/office/drawing/2014/main" id="{FC8F9097-3B21-433D-9B01-2362B0A22C76}"/>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8" name="Right Triangle 937">
              <a:extLst>
                <a:ext uri="{FF2B5EF4-FFF2-40B4-BE49-F238E27FC236}">
                  <a16:creationId xmlns:a16="http://schemas.microsoft.com/office/drawing/2014/main" id="{D89AA906-C864-428C-99CB-B67C312CC48A}"/>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39" name="Right Triangle 938">
              <a:extLst>
                <a:ext uri="{FF2B5EF4-FFF2-40B4-BE49-F238E27FC236}">
                  <a16:creationId xmlns:a16="http://schemas.microsoft.com/office/drawing/2014/main" id="{73C30EAD-1C94-48BD-97F8-8656A69AE149}"/>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0" name="Right Triangle 939">
              <a:extLst>
                <a:ext uri="{FF2B5EF4-FFF2-40B4-BE49-F238E27FC236}">
                  <a16:creationId xmlns:a16="http://schemas.microsoft.com/office/drawing/2014/main" id="{2B9124A0-1B7E-4E3B-96C7-9BF86C1AC80B}"/>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1" name="Right Triangle 940">
              <a:extLst>
                <a:ext uri="{FF2B5EF4-FFF2-40B4-BE49-F238E27FC236}">
                  <a16:creationId xmlns:a16="http://schemas.microsoft.com/office/drawing/2014/main" id="{FE91CCE2-0FFF-45C5-A1B2-7FD732A16D70}"/>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2" name="Right Triangle 941">
              <a:extLst>
                <a:ext uri="{FF2B5EF4-FFF2-40B4-BE49-F238E27FC236}">
                  <a16:creationId xmlns:a16="http://schemas.microsoft.com/office/drawing/2014/main" id="{8B0C61B6-319F-4B31-B053-C60565C3EBB8}"/>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3" name="Right Triangle 942">
              <a:extLst>
                <a:ext uri="{FF2B5EF4-FFF2-40B4-BE49-F238E27FC236}">
                  <a16:creationId xmlns:a16="http://schemas.microsoft.com/office/drawing/2014/main" id="{2903C02E-E935-448A-A380-C5E3684298DB}"/>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4" name="Right Triangle 943">
              <a:extLst>
                <a:ext uri="{FF2B5EF4-FFF2-40B4-BE49-F238E27FC236}">
                  <a16:creationId xmlns:a16="http://schemas.microsoft.com/office/drawing/2014/main" id="{05CC02E5-5ECC-4FC4-A69C-0131987B9DE2}"/>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5" name="Right Triangle 944">
              <a:extLst>
                <a:ext uri="{FF2B5EF4-FFF2-40B4-BE49-F238E27FC236}">
                  <a16:creationId xmlns:a16="http://schemas.microsoft.com/office/drawing/2014/main" id="{D139E7D1-CEFC-4004-9ECE-F9580C271103}"/>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6" name="Right Triangle 945">
              <a:extLst>
                <a:ext uri="{FF2B5EF4-FFF2-40B4-BE49-F238E27FC236}">
                  <a16:creationId xmlns:a16="http://schemas.microsoft.com/office/drawing/2014/main" id="{820F7315-46DB-40D2-BECF-37BD46C0A2E4}"/>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7" name="Right Triangle 946">
              <a:extLst>
                <a:ext uri="{FF2B5EF4-FFF2-40B4-BE49-F238E27FC236}">
                  <a16:creationId xmlns:a16="http://schemas.microsoft.com/office/drawing/2014/main" id="{B63E5323-8649-4A3B-8572-F66D7355A41C}"/>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8" name="Right Triangle 947">
              <a:extLst>
                <a:ext uri="{FF2B5EF4-FFF2-40B4-BE49-F238E27FC236}">
                  <a16:creationId xmlns:a16="http://schemas.microsoft.com/office/drawing/2014/main" id="{04AC1FCF-5837-418E-BEA1-13BFC5E93E90}"/>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49" name="Right Triangle 948">
              <a:extLst>
                <a:ext uri="{FF2B5EF4-FFF2-40B4-BE49-F238E27FC236}">
                  <a16:creationId xmlns:a16="http://schemas.microsoft.com/office/drawing/2014/main" id="{041D6D05-0BA7-46A7-BC0B-99590DA569F1}"/>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0" name="Right Triangle 949">
              <a:extLst>
                <a:ext uri="{FF2B5EF4-FFF2-40B4-BE49-F238E27FC236}">
                  <a16:creationId xmlns:a16="http://schemas.microsoft.com/office/drawing/2014/main" id="{BF8BEC91-349C-4D67-B73B-F301B792BD9B}"/>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1" name="Right Triangle 950">
              <a:extLst>
                <a:ext uri="{FF2B5EF4-FFF2-40B4-BE49-F238E27FC236}">
                  <a16:creationId xmlns:a16="http://schemas.microsoft.com/office/drawing/2014/main" id="{ECB859C2-A11A-47E7-AB7F-4CDB861280C4}"/>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2" name="Right Triangle 951">
              <a:extLst>
                <a:ext uri="{FF2B5EF4-FFF2-40B4-BE49-F238E27FC236}">
                  <a16:creationId xmlns:a16="http://schemas.microsoft.com/office/drawing/2014/main" id="{A5159494-F4AE-4B61-A344-9C9047E036BA}"/>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3" name="Right Triangle 952">
              <a:extLst>
                <a:ext uri="{FF2B5EF4-FFF2-40B4-BE49-F238E27FC236}">
                  <a16:creationId xmlns:a16="http://schemas.microsoft.com/office/drawing/2014/main" id="{1F1E6FC2-B952-4C89-ADB0-86497711D0F2}"/>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4" name="Right Triangle 953">
              <a:extLst>
                <a:ext uri="{FF2B5EF4-FFF2-40B4-BE49-F238E27FC236}">
                  <a16:creationId xmlns:a16="http://schemas.microsoft.com/office/drawing/2014/main" id="{D7A6FCB2-C6CD-46FE-B253-8773217BC65B}"/>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5" name="Right Triangle 954">
              <a:extLst>
                <a:ext uri="{FF2B5EF4-FFF2-40B4-BE49-F238E27FC236}">
                  <a16:creationId xmlns:a16="http://schemas.microsoft.com/office/drawing/2014/main" id="{149C0FE2-7E03-41E8-9BD0-FCFDA0DDA874}"/>
                </a:ext>
              </a:extLst>
            </p:cNvPr>
            <p:cNvSpPr/>
            <p:nvPr/>
          </p:nvSpPr>
          <p:spPr bwMode="gray">
            <a:xfrm>
              <a:off x="9675524" y="5805646"/>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6" name="Right Triangle 955">
              <a:extLst>
                <a:ext uri="{FF2B5EF4-FFF2-40B4-BE49-F238E27FC236}">
                  <a16:creationId xmlns:a16="http://schemas.microsoft.com/office/drawing/2014/main" id="{D5FA232C-50AC-4D3F-9DA3-BA4FF38A8C9F}"/>
                </a:ext>
              </a:extLst>
            </p:cNvPr>
            <p:cNvSpPr/>
            <p:nvPr/>
          </p:nvSpPr>
          <p:spPr bwMode="gray">
            <a:xfrm rot="10800000">
              <a:off x="9675524" y="5805646"/>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7" name="Right Triangle 956">
              <a:extLst>
                <a:ext uri="{FF2B5EF4-FFF2-40B4-BE49-F238E27FC236}">
                  <a16:creationId xmlns:a16="http://schemas.microsoft.com/office/drawing/2014/main" id="{717F3E84-9E79-4104-B958-69A58FAEB9B1}"/>
                </a:ext>
              </a:extLst>
            </p:cNvPr>
            <p:cNvSpPr/>
            <p:nvPr/>
          </p:nvSpPr>
          <p:spPr bwMode="gray">
            <a:xfrm flipV="1">
              <a:off x="967552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8" name="Right Triangle 957">
              <a:extLst>
                <a:ext uri="{FF2B5EF4-FFF2-40B4-BE49-F238E27FC236}">
                  <a16:creationId xmlns:a16="http://schemas.microsoft.com/office/drawing/2014/main" id="{E0EA0E58-938F-40BB-952B-B19837F2637D}"/>
                </a:ext>
              </a:extLst>
            </p:cNvPr>
            <p:cNvSpPr/>
            <p:nvPr/>
          </p:nvSpPr>
          <p:spPr bwMode="gray">
            <a:xfrm>
              <a:off x="9675524"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59" name="Right Triangle 958">
              <a:extLst>
                <a:ext uri="{FF2B5EF4-FFF2-40B4-BE49-F238E27FC236}">
                  <a16:creationId xmlns:a16="http://schemas.microsoft.com/office/drawing/2014/main" id="{413D2B14-7E80-426B-A87C-0EC70FFBDBFF}"/>
                </a:ext>
              </a:extLst>
            </p:cNvPr>
            <p:cNvSpPr/>
            <p:nvPr/>
          </p:nvSpPr>
          <p:spPr bwMode="gray">
            <a:xfrm rot="10800000">
              <a:off x="9675524" y="4836178"/>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0" name="Right Triangle 959">
              <a:extLst>
                <a:ext uri="{FF2B5EF4-FFF2-40B4-BE49-F238E27FC236}">
                  <a16:creationId xmlns:a16="http://schemas.microsoft.com/office/drawing/2014/main" id="{FE0427F5-3D70-4485-97D4-F63F61EC0430}"/>
                </a:ext>
              </a:extLst>
            </p:cNvPr>
            <p:cNvSpPr/>
            <p:nvPr/>
          </p:nvSpPr>
          <p:spPr bwMode="gray">
            <a:xfrm>
              <a:off x="9675524" y="2901089"/>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1" name="Right Triangle 960">
              <a:extLst>
                <a:ext uri="{FF2B5EF4-FFF2-40B4-BE49-F238E27FC236}">
                  <a16:creationId xmlns:a16="http://schemas.microsoft.com/office/drawing/2014/main" id="{26C3D920-7D70-4182-AB2D-D23FB1A27CDA}"/>
                </a:ext>
              </a:extLst>
            </p:cNvPr>
            <p:cNvSpPr/>
            <p:nvPr/>
          </p:nvSpPr>
          <p:spPr bwMode="gray">
            <a:xfrm flipV="1">
              <a:off x="9675524"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2" name="Right Triangle 961">
              <a:extLst>
                <a:ext uri="{FF2B5EF4-FFF2-40B4-BE49-F238E27FC236}">
                  <a16:creationId xmlns:a16="http://schemas.microsoft.com/office/drawing/2014/main" id="{A3D107A6-2CC4-4F1A-9559-55D5F2851446}"/>
                </a:ext>
              </a:extLst>
            </p:cNvPr>
            <p:cNvSpPr/>
            <p:nvPr/>
          </p:nvSpPr>
          <p:spPr bwMode="gray">
            <a:xfrm>
              <a:off x="9675524"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3" name="Right Triangle 962">
              <a:extLst>
                <a:ext uri="{FF2B5EF4-FFF2-40B4-BE49-F238E27FC236}">
                  <a16:creationId xmlns:a16="http://schemas.microsoft.com/office/drawing/2014/main" id="{3DDB3F48-AB5C-42EF-B596-5D44C42041D9}"/>
                </a:ext>
              </a:extLst>
            </p:cNvPr>
            <p:cNvSpPr/>
            <p:nvPr/>
          </p:nvSpPr>
          <p:spPr bwMode="gray">
            <a:xfrm rot="10800000">
              <a:off x="9675525" y="1935282"/>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4" name="Right Triangle 963">
              <a:extLst>
                <a:ext uri="{FF2B5EF4-FFF2-40B4-BE49-F238E27FC236}">
                  <a16:creationId xmlns:a16="http://schemas.microsoft.com/office/drawing/2014/main" id="{7982FDE5-886C-4A01-81FD-6D687732F82E}"/>
                </a:ext>
              </a:extLst>
            </p:cNvPr>
            <p:cNvSpPr/>
            <p:nvPr/>
          </p:nvSpPr>
          <p:spPr bwMode="gray">
            <a:xfrm>
              <a:off x="9675524"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5" name="Right Triangle 964">
              <a:extLst>
                <a:ext uri="{FF2B5EF4-FFF2-40B4-BE49-F238E27FC236}">
                  <a16:creationId xmlns:a16="http://schemas.microsoft.com/office/drawing/2014/main" id="{CD1CD2B9-B1B9-4E95-A804-9A792D6DDD3D}"/>
                </a:ext>
              </a:extLst>
            </p:cNvPr>
            <p:cNvSpPr/>
            <p:nvPr/>
          </p:nvSpPr>
          <p:spPr bwMode="gray">
            <a:xfrm rot="10800000">
              <a:off x="9675524" y="4940"/>
              <a:ext cx="968389" cy="968389"/>
            </a:xfrm>
            <a:prstGeom prst="rtTriangle">
              <a:avLst/>
            </a:prstGeom>
            <a:solidFill>
              <a:sysClr val="window" lastClr="FFFFFF">
                <a:alpha val="1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6" name="Right Triangle 965">
              <a:extLst>
                <a:ext uri="{FF2B5EF4-FFF2-40B4-BE49-F238E27FC236}">
                  <a16:creationId xmlns:a16="http://schemas.microsoft.com/office/drawing/2014/main" id="{FE10F74B-D77B-40D6-8974-4DB94C7D9EBC}"/>
                </a:ext>
              </a:extLst>
            </p:cNvPr>
            <p:cNvSpPr/>
            <p:nvPr/>
          </p:nvSpPr>
          <p:spPr bwMode="gray">
            <a:xfrm flipH="1">
              <a:off x="10643913" y="5805646"/>
              <a:ext cx="968389" cy="968389"/>
            </a:xfrm>
            <a:prstGeom prst="rtTriangle">
              <a:avLst/>
            </a:prstGeom>
            <a:solidFill>
              <a:sysClr val="window" lastClr="FFFFFF">
                <a:alpha val="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7" name="Right Triangle 966">
              <a:extLst>
                <a:ext uri="{FF2B5EF4-FFF2-40B4-BE49-F238E27FC236}">
                  <a16:creationId xmlns:a16="http://schemas.microsoft.com/office/drawing/2014/main" id="{22521D6E-B801-4696-BAFE-9255A326E561}"/>
                </a:ext>
              </a:extLst>
            </p:cNvPr>
            <p:cNvSpPr/>
            <p:nvPr/>
          </p:nvSpPr>
          <p:spPr bwMode="gray">
            <a:xfrm flipH="1" flipV="1">
              <a:off x="106439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8" name="Right Triangle 967">
              <a:extLst>
                <a:ext uri="{FF2B5EF4-FFF2-40B4-BE49-F238E27FC236}">
                  <a16:creationId xmlns:a16="http://schemas.microsoft.com/office/drawing/2014/main" id="{B9F4B1F0-2D36-4988-8D93-426D60508686}"/>
                </a:ext>
              </a:extLst>
            </p:cNvPr>
            <p:cNvSpPr/>
            <p:nvPr/>
          </p:nvSpPr>
          <p:spPr bwMode="gray">
            <a:xfrm rot="10800000" flipH="1" flipV="1">
              <a:off x="10643914"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69" name="Right Triangle 968">
              <a:extLst>
                <a:ext uri="{FF2B5EF4-FFF2-40B4-BE49-F238E27FC236}">
                  <a16:creationId xmlns:a16="http://schemas.microsoft.com/office/drawing/2014/main" id="{1E69E603-D83B-41C1-9ABF-13CC87C78255}"/>
                </a:ext>
              </a:extLst>
            </p:cNvPr>
            <p:cNvSpPr/>
            <p:nvPr/>
          </p:nvSpPr>
          <p:spPr bwMode="gray">
            <a:xfrm flipH="1">
              <a:off x="10643913"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0" name="Right Triangle 969">
              <a:extLst>
                <a:ext uri="{FF2B5EF4-FFF2-40B4-BE49-F238E27FC236}">
                  <a16:creationId xmlns:a16="http://schemas.microsoft.com/office/drawing/2014/main" id="{46F6B6E6-BE1F-4257-9B6C-29084E45CCF5}"/>
                </a:ext>
              </a:extLst>
            </p:cNvPr>
            <p:cNvSpPr/>
            <p:nvPr/>
          </p:nvSpPr>
          <p:spPr bwMode="gray">
            <a:xfrm flipH="1">
              <a:off x="10643913" y="2901089"/>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1" name="Right Triangle 970">
              <a:extLst>
                <a:ext uri="{FF2B5EF4-FFF2-40B4-BE49-F238E27FC236}">
                  <a16:creationId xmlns:a16="http://schemas.microsoft.com/office/drawing/2014/main" id="{F32C4258-2382-4A5E-87FE-2920A0208068}"/>
                </a:ext>
              </a:extLst>
            </p:cNvPr>
            <p:cNvSpPr/>
            <p:nvPr/>
          </p:nvSpPr>
          <p:spPr bwMode="gray">
            <a:xfrm rot="10800000" flipH="1">
              <a:off x="10643914"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2" name="Right Triangle 971">
              <a:extLst>
                <a:ext uri="{FF2B5EF4-FFF2-40B4-BE49-F238E27FC236}">
                  <a16:creationId xmlns:a16="http://schemas.microsoft.com/office/drawing/2014/main" id="{7691CAA1-35CD-4DEA-B2F8-4D7075D024B5}"/>
                </a:ext>
              </a:extLst>
            </p:cNvPr>
            <p:cNvSpPr/>
            <p:nvPr/>
          </p:nvSpPr>
          <p:spPr bwMode="gray">
            <a:xfrm flipH="1" flipV="1">
              <a:off x="10643913" y="966018"/>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3" name="Right Triangle 972">
              <a:extLst>
                <a:ext uri="{FF2B5EF4-FFF2-40B4-BE49-F238E27FC236}">
                  <a16:creationId xmlns:a16="http://schemas.microsoft.com/office/drawing/2014/main" id="{6AE35B45-E4B9-4A56-808C-3F401E66FF4E}"/>
                </a:ext>
              </a:extLst>
            </p:cNvPr>
            <p:cNvSpPr/>
            <p:nvPr/>
          </p:nvSpPr>
          <p:spPr bwMode="gray">
            <a:xfrm rot="10800000" flipH="1" flipV="1">
              <a:off x="10643913" y="96601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4" name="Right Triangle 973">
              <a:extLst>
                <a:ext uri="{FF2B5EF4-FFF2-40B4-BE49-F238E27FC236}">
                  <a16:creationId xmlns:a16="http://schemas.microsoft.com/office/drawing/2014/main" id="{0B20D10C-9D40-425A-95B4-CF9B9A27E269}"/>
                </a:ext>
              </a:extLst>
            </p:cNvPr>
            <p:cNvSpPr/>
            <p:nvPr/>
          </p:nvSpPr>
          <p:spPr bwMode="gray">
            <a:xfrm flipH="1">
              <a:off x="10643913"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5" name="Right Triangle 974">
              <a:extLst>
                <a:ext uri="{FF2B5EF4-FFF2-40B4-BE49-F238E27FC236}">
                  <a16:creationId xmlns:a16="http://schemas.microsoft.com/office/drawing/2014/main" id="{53456E2B-9556-479F-95E5-1A11BEE292F2}"/>
                </a:ext>
              </a:extLst>
            </p:cNvPr>
            <p:cNvSpPr/>
            <p:nvPr/>
          </p:nvSpPr>
          <p:spPr bwMode="gray">
            <a:xfrm rot="10800000" flipH="1">
              <a:off x="10643914"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6" name="Right Triangle 975">
              <a:extLst>
                <a:ext uri="{FF2B5EF4-FFF2-40B4-BE49-F238E27FC236}">
                  <a16:creationId xmlns:a16="http://schemas.microsoft.com/office/drawing/2014/main" id="{37179DC9-DA24-4661-8CDE-829238E61245}"/>
                </a:ext>
              </a:extLst>
            </p:cNvPr>
            <p:cNvSpPr/>
            <p:nvPr/>
          </p:nvSpPr>
          <p:spPr bwMode="gray">
            <a:xfrm flipH="1">
              <a:off x="10643913" y="0"/>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7" name="Right Triangle 976">
              <a:extLst>
                <a:ext uri="{FF2B5EF4-FFF2-40B4-BE49-F238E27FC236}">
                  <a16:creationId xmlns:a16="http://schemas.microsoft.com/office/drawing/2014/main" id="{82C85D2A-83CB-4EDE-B1CB-C3F718F1616B}"/>
                </a:ext>
              </a:extLst>
            </p:cNvPr>
            <p:cNvSpPr/>
            <p:nvPr/>
          </p:nvSpPr>
          <p:spPr bwMode="gray">
            <a:xfrm rot="10800000" flipH="1">
              <a:off x="10643913"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8" name="Right Triangle 977">
              <a:extLst>
                <a:ext uri="{FF2B5EF4-FFF2-40B4-BE49-F238E27FC236}">
                  <a16:creationId xmlns:a16="http://schemas.microsoft.com/office/drawing/2014/main" id="{B669C0FF-3098-4F73-B51E-211E0C137B53}"/>
                </a:ext>
              </a:extLst>
            </p:cNvPr>
            <p:cNvSpPr/>
            <p:nvPr/>
          </p:nvSpPr>
          <p:spPr bwMode="gray">
            <a:xfrm>
              <a:off x="11612301" y="5805646"/>
              <a:ext cx="968389" cy="968389"/>
            </a:xfrm>
            <a:prstGeom prst="rtTriangle">
              <a:avLst/>
            </a:prstGeom>
            <a:solidFill>
              <a:sysClr val="window" lastClr="FFFFFF">
                <a:alpha val="10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79" name="Right Triangle 978">
              <a:extLst>
                <a:ext uri="{FF2B5EF4-FFF2-40B4-BE49-F238E27FC236}">
                  <a16:creationId xmlns:a16="http://schemas.microsoft.com/office/drawing/2014/main" id="{3DFDE573-A49E-4FB2-BF57-79F2D0951F7D}"/>
                </a:ext>
              </a:extLst>
            </p:cNvPr>
            <p:cNvSpPr/>
            <p:nvPr/>
          </p:nvSpPr>
          <p:spPr bwMode="gray">
            <a:xfrm rot="10800000">
              <a:off x="11612301"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0" name="Right Triangle 979">
              <a:extLst>
                <a:ext uri="{FF2B5EF4-FFF2-40B4-BE49-F238E27FC236}">
                  <a16:creationId xmlns:a16="http://schemas.microsoft.com/office/drawing/2014/main" id="{20D755AD-095F-42A9-BEB5-E8EE2BB32754}"/>
                </a:ext>
              </a:extLst>
            </p:cNvPr>
            <p:cNvSpPr/>
            <p:nvPr/>
          </p:nvSpPr>
          <p:spPr bwMode="gray">
            <a:xfrm flipV="1">
              <a:off x="11612301" y="3866914"/>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1" name="Right Triangle 980">
              <a:extLst>
                <a:ext uri="{FF2B5EF4-FFF2-40B4-BE49-F238E27FC236}">
                  <a16:creationId xmlns:a16="http://schemas.microsoft.com/office/drawing/2014/main" id="{6101939A-9CD6-4196-8A26-0AF5E1EE6349}"/>
                </a:ext>
              </a:extLst>
            </p:cNvPr>
            <p:cNvSpPr/>
            <p:nvPr/>
          </p:nvSpPr>
          <p:spPr bwMode="gray">
            <a:xfrm>
              <a:off x="11612301"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2" name="Right Triangle 981">
              <a:extLst>
                <a:ext uri="{FF2B5EF4-FFF2-40B4-BE49-F238E27FC236}">
                  <a16:creationId xmlns:a16="http://schemas.microsoft.com/office/drawing/2014/main" id="{D8217653-1F40-420C-A6C8-F998C4D2C8B4}"/>
                </a:ext>
              </a:extLst>
            </p:cNvPr>
            <p:cNvSpPr/>
            <p:nvPr/>
          </p:nvSpPr>
          <p:spPr bwMode="gray">
            <a:xfrm rot="10800000">
              <a:off x="11612302" y="483617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3" name="Right Triangle 982">
              <a:extLst>
                <a:ext uri="{FF2B5EF4-FFF2-40B4-BE49-F238E27FC236}">
                  <a16:creationId xmlns:a16="http://schemas.microsoft.com/office/drawing/2014/main" id="{219A6D25-52E7-4BB0-A611-0880A4E99949}"/>
                </a:ext>
              </a:extLst>
            </p:cNvPr>
            <p:cNvSpPr/>
            <p:nvPr/>
          </p:nvSpPr>
          <p:spPr bwMode="gray">
            <a:xfrm>
              <a:off x="11612301"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4" name="Right Triangle 983">
              <a:extLst>
                <a:ext uri="{FF2B5EF4-FFF2-40B4-BE49-F238E27FC236}">
                  <a16:creationId xmlns:a16="http://schemas.microsoft.com/office/drawing/2014/main" id="{86C5D6FB-5879-4077-815A-DFF7CD084233}"/>
                </a:ext>
              </a:extLst>
            </p:cNvPr>
            <p:cNvSpPr/>
            <p:nvPr/>
          </p:nvSpPr>
          <p:spPr bwMode="gray">
            <a:xfrm rot="10800000">
              <a:off x="11612301" y="2901089"/>
              <a:ext cx="968389" cy="968389"/>
            </a:xfrm>
            <a:prstGeom prst="rtTriangle">
              <a:avLst/>
            </a:prstGeom>
            <a:solidFill>
              <a:sysClr val="window" lastClr="FFFFFF">
                <a:alpha val="9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5" name="Right Triangle 984">
              <a:extLst>
                <a:ext uri="{FF2B5EF4-FFF2-40B4-BE49-F238E27FC236}">
                  <a16:creationId xmlns:a16="http://schemas.microsoft.com/office/drawing/2014/main" id="{71AB491A-6C62-4B7E-AACF-2A58193D972C}"/>
                </a:ext>
              </a:extLst>
            </p:cNvPr>
            <p:cNvSpPr/>
            <p:nvPr/>
          </p:nvSpPr>
          <p:spPr bwMode="gray">
            <a:xfrm flipV="1">
              <a:off x="11612301" y="966018"/>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6" name="Right Triangle 985">
              <a:extLst>
                <a:ext uri="{FF2B5EF4-FFF2-40B4-BE49-F238E27FC236}">
                  <a16:creationId xmlns:a16="http://schemas.microsoft.com/office/drawing/2014/main" id="{6C7214F1-A832-47CA-9BA1-01440D35032A}"/>
                </a:ext>
              </a:extLst>
            </p:cNvPr>
            <p:cNvSpPr/>
            <p:nvPr/>
          </p:nvSpPr>
          <p:spPr bwMode="gray">
            <a:xfrm rot="10800000">
              <a:off x="11612301" y="1935282"/>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7" name="Right Triangle 986">
              <a:extLst>
                <a:ext uri="{FF2B5EF4-FFF2-40B4-BE49-F238E27FC236}">
                  <a16:creationId xmlns:a16="http://schemas.microsoft.com/office/drawing/2014/main" id="{F03C9DDA-B81A-43AF-98AB-37A040A10868}"/>
                </a:ext>
              </a:extLst>
            </p:cNvPr>
            <p:cNvSpPr/>
            <p:nvPr/>
          </p:nvSpPr>
          <p:spPr bwMode="gray">
            <a:xfrm>
              <a:off x="11612301" y="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8" name="Right Triangle 987">
              <a:extLst>
                <a:ext uri="{FF2B5EF4-FFF2-40B4-BE49-F238E27FC236}">
                  <a16:creationId xmlns:a16="http://schemas.microsoft.com/office/drawing/2014/main" id="{1AA1B570-244C-48D2-9DE5-849CDE78B1FC}"/>
                </a:ext>
              </a:extLst>
            </p:cNvPr>
            <p:cNvSpPr/>
            <p:nvPr/>
          </p:nvSpPr>
          <p:spPr bwMode="gray">
            <a:xfrm rot="10800000">
              <a:off x="11612301" y="4940"/>
              <a:ext cx="968389" cy="968389"/>
            </a:xfrm>
            <a:prstGeom prst="rtTriangle">
              <a:avLst/>
            </a:prstGeom>
            <a:solidFill>
              <a:sysClr val="window" lastClr="FFFFFF">
                <a:alpha val="1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89" name="Right Triangle 988">
              <a:extLst>
                <a:ext uri="{FF2B5EF4-FFF2-40B4-BE49-F238E27FC236}">
                  <a16:creationId xmlns:a16="http://schemas.microsoft.com/office/drawing/2014/main" id="{D1AC8B20-475A-4235-B03A-45472EA1C350}"/>
                </a:ext>
              </a:extLst>
            </p:cNvPr>
            <p:cNvSpPr/>
            <p:nvPr/>
          </p:nvSpPr>
          <p:spPr bwMode="gray">
            <a:xfrm>
              <a:off x="7741658" y="5805646"/>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0" name="Right Triangle 989">
              <a:extLst>
                <a:ext uri="{FF2B5EF4-FFF2-40B4-BE49-F238E27FC236}">
                  <a16:creationId xmlns:a16="http://schemas.microsoft.com/office/drawing/2014/main" id="{CDC9BF14-C211-4C70-8246-F4C2F271C056}"/>
                </a:ext>
              </a:extLst>
            </p:cNvPr>
            <p:cNvSpPr/>
            <p:nvPr/>
          </p:nvSpPr>
          <p:spPr bwMode="gray">
            <a:xfrm flipV="1">
              <a:off x="7741658" y="3866914"/>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1" name="Right Triangle 990">
              <a:extLst>
                <a:ext uri="{FF2B5EF4-FFF2-40B4-BE49-F238E27FC236}">
                  <a16:creationId xmlns:a16="http://schemas.microsoft.com/office/drawing/2014/main" id="{65050C68-C257-4DED-9DF9-B18E2648FC38}"/>
                </a:ext>
              </a:extLst>
            </p:cNvPr>
            <p:cNvSpPr/>
            <p:nvPr/>
          </p:nvSpPr>
          <p:spPr bwMode="gray">
            <a:xfrm rot="10800000" flipV="1">
              <a:off x="7741659" y="3866914"/>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2" name="Right Triangle 991">
              <a:extLst>
                <a:ext uri="{FF2B5EF4-FFF2-40B4-BE49-F238E27FC236}">
                  <a16:creationId xmlns:a16="http://schemas.microsoft.com/office/drawing/2014/main" id="{1C60248A-816C-4962-BE8E-37BD436D1E50}"/>
                </a:ext>
              </a:extLst>
            </p:cNvPr>
            <p:cNvSpPr/>
            <p:nvPr/>
          </p:nvSpPr>
          <p:spPr bwMode="gray">
            <a:xfrm>
              <a:off x="7741658"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3" name="Right Triangle 992">
              <a:extLst>
                <a:ext uri="{FF2B5EF4-FFF2-40B4-BE49-F238E27FC236}">
                  <a16:creationId xmlns:a16="http://schemas.microsoft.com/office/drawing/2014/main" id="{EC9E614F-18A1-4B0F-B35D-5031EC2A7464}"/>
                </a:ext>
              </a:extLst>
            </p:cNvPr>
            <p:cNvSpPr/>
            <p:nvPr/>
          </p:nvSpPr>
          <p:spPr bwMode="gray">
            <a:xfrm rot="10800000">
              <a:off x="7741659" y="4836178"/>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4" name="Right Triangle 993">
              <a:extLst>
                <a:ext uri="{FF2B5EF4-FFF2-40B4-BE49-F238E27FC236}">
                  <a16:creationId xmlns:a16="http://schemas.microsoft.com/office/drawing/2014/main" id="{897AC2A1-264B-4276-9E95-156372EF1364}"/>
                </a:ext>
              </a:extLst>
            </p:cNvPr>
            <p:cNvSpPr/>
            <p:nvPr/>
          </p:nvSpPr>
          <p:spPr bwMode="gray">
            <a:xfrm>
              <a:off x="7741658" y="2901089"/>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5" name="Right Triangle 994">
              <a:extLst>
                <a:ext uri="{FF2B5EF4-FFF2-40B4-BE49-F238E27FC236}">
                  <a16:creationId xmlns:a16="http://schemas.microsoft.com/office/drawing/2014/main" id="{C453D5B8-F6C9-4AF9-9A26-5CC755DD7027}"/>
                </a:ext>
              </a:extLst>
            </p:cNvPr>
            <p:cNvSpPr/>
            <p:nvPr/>
          </p:nvSpPr>
          <p:spPr bwMode="gray">
            <a:xfrm rot="10800000">
              <a:off x="7741659" y="2901089"/>
              <a:ext cx="968389" cy="968389"/>
            </a:xfrm>
            <a:prstGeom prst="rtTriangle">
              <a:avLst/>
            </a:prstGeom>
            <a:solidFill>
              <a:sysClr val="window" lastClr="FFFFFF">
                <a:alpha val="1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6" name="Right Triangle 995">
              <a:extLst>
                <a:ext uri="{FF2B5EF4-FFF2-40B4-BE49-F238E27FC236}">
                  <a16:creationId xmlns:a16="http://schemas.microsoft.com/office/drawing/2014/main" id="{5DC7F235-8BAE-4132-8C67-7073D3345CD1}"/>
                </a:ext>
              </a:extLst>
            </p:cNvPr>
            <p:cNvSpPr/>
            <p:nvPr/>
          </p:nvSpPr>
          <p:spPr bwMode="gray">
            <a:xfrm flipV="1">
              <a:off x="7741658" y="966018"/>
              <a:ext cx="968389" cy="968389"/>
            </a:xfrm>
            <a:prstGeom prst="rtTriangle">
              <a:avLst/>
            </a:prstGeom>
            <a:solidFill>
              <a:sysClr val="window" lastClr="FFFFFF">
                <a:alpha val="2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7" name="Right Triangle 996">
              <a:extLst>
                <a:ext uri="{FF2B5EF4-FFF2-40B4-BE49-F238E27FC236}">
                  <a16:creationId xmlns:a16="http://schemas.microsoft.com/office/drawing/2014/main" id="{3EE6E4C8-D620-40D4-9039-55DC80B61F92}"/>
                </a:ext>
              </a:extLst>
            </p:cNvPr>
            <p:cNvSpPr/>
            <p:nvPr/>
          </p:nvSpPr>
          <p:spPr bwMode="gray">
            <a:xfrm rot="10800000" flipV="1">
              <a:off x="7741659" y="96601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8" name="Right Triangle 997">
              <a:extLst>
                <a:ext uri="{FF2B5EF4-FFF2-40B4-BE49-F238E27FC236}">
                  <a16:creationId xmlns:a16="http://schemas.microsoft.com/office/drawing/2014/main" id="{5BB48CA8-AA57-41C8-91FC-DFB71BE6AB6E}"/>
                </a:ext>
              </a:extLst>
            </p:cNvPr>
            <p:cNvSpPr/>
            <p:nvPr/>
          </p:nvSpPr>
          <p:spPr bwMode="gray">
            <a:xfrm>
              <a:off x="7741658" y="1928557"/>
              <a:ext cx="968389" cy="968389"/>
            </a:xfrm>
            <a:prstGeom prst="rtTriangle">
              <a:avLst/>
            </a:prstGeom>
            <a:solidFill>
              <a:sysClr val="window" lastClr="FFFFFF">
                <a:alpha val="7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999" name="Right Triangle 998">
              <a:extLst>
                <a:ext uri="{FF2B5EF4-FFF2-40B4-BE49-F238E27FC236}">
                  <a16:creationId xmlns:a16="http://schemas.microsoft.com/office/drawing/2014/main" id="{41778C0E-9D17-4FBB-BA93-64FFC5858FD4}"/>
                </a:ext>
              </a:extLst>
            </p:cNvPr>
            <p:cNvSpPr/>
            <p:nvPr/>
          </p:nvSpPr>
          <p:spPr bwMode="gray">
            <a:xfrm rot="10800000">
              <a:off x="7741659" y="1935282"/>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00" name="Right Triangle 999">
              <a:extLst>
                <a:ext uri="{FF2B5EF4-FFF2-40B4-BE49-F238E27FC236}">
                  <a16:creationId xmlns:a16="http://schemas.microsoft.com/office/drawing/2014/main" id="{0ADD2D2A-8E46-4733-8B33-3E792507EE24}"/>
                </a:ext>
              </a:extLst>
            </p:cNvPr>
            <p:cNvSpPr/>
            <p:nvPr/>
          </p:nvSpPr>
          <p:spPr bwMode="gray">
            <a:xfrm>
              <a:off x="7741658" y="0"/>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01" name="Right Triangle 1000">
              <a:extLst>
                <a:ext uri="{FF2B5EF4-FFF2-40B4-BE49-F238E27FC236}">
                  <a16:creationId xmlns:a16="http://schemas.microsoft.com/office/drawing/2014/main" id="{1508B2EF-89B2-4FD0-825B-C1BF6C53A58D}"/>
                </a:ext>
              </a:extLst>
            </p:cNvPr>
            <p:cNvSpPr/>
            <p:nvPr/>
          </p:nvSpPr>
          <p:spPr bwMode="gray">
            <a:xfrm rot="10800000">
              <a:off x="7741659" y="4940"/>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02" name="Right Triangle 1001">
              <a:extLst>
                <a:ext uri="{FF2B5EF4-FFF2-40B4-BE49-F238E27FC236}">
                  <a16:creationId xmlns:a16="http://schemas.microsoft.com/office/drawing/2014/main" id="{FAFA9745-664B-4CA0-8E19-C05C588BB395}"/>
                </a:ext>
              </a:extLst>
            </p:cNvPr>
            <p:cNvSpPr/>
            <p:nvPr/>
          </p:nvSpPr>
          <p:spPr bwMode="gray">
            <a:xfrm flipH="1">
              <a:off x="8707013" y="5805646"/>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03" name="Right Triangle 1002">
              <a:extLst>
                <a:ext uri="{FF2B5EF4-FFF2-40B4-BE49-F238E27FC236}">
                  <a16:creationId xmlns:a16="http://schemas.microsoft.com/office/drawing/2014/main" id="{9DAC7B9A-9E99-44FC-8BF1-F528422032C6}"/>
                </a:ext>
              </a:extLst>
            </p:cNvPr>
            <p:cNvSpPr/>
            <p:nvPr/>
          </p:nvSpPr>
          <p:spPr bwMode="gray">
            <a:xfrm rot="10800000" flipH="1">
              <a:off x="8707013" y="5805646"/>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04" name="Right Triangle 1003">
              <a:extLst>
                <a:ext uri="{FF2B5EF4-FFF2-40B4-BE49-F238E27FC236}">
                  <a16:creationId xmlns:a16="http://schemas.microsoft.com/office/drawing/2014/main" id="{96DAE9FD-AC57-44F3-A886-E02BBE30EB51}"/>
                </a:ext>
              </a:extLst>
            </p:cNvPr>
            <p:cNvSpPr/>
            <p:nvPr/>
          </p:nvSpPr>
          <p:spPr bwMode="gray">
            <a:xfrm flipH="1" flipV="1">
              <a:off x="8707013" y="3866914"/>
              <a:ext cx="968389" cy="968389"/>
            </a:xfrm>
            <a:prstGeom prst="rtTriangle">
              <a:avLst/>
            </a:prstGeom>
            <a:solidFill>
              <a:sysClr val="window" lastClr="FFFFFF">
                <a:alpha val="5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05" name="Right Triangle 1004">
              <a:extLst>
                <a:ext uri="{FF2B5EF4-FFF2-40B4-BE49-F238E27FC236}">
                  <a16:creationId xmlns:a16="http://schemas.microsoft.com/office/drawing/2014/main" id="{FC99857F-2AE1-4F0B-A84F-A262C1F4F622}"/>
                </a:ext>
              </a:extLst>
            </p:cNvPr>
            <p:cNvSpPr/>
            <p:nvPr/>
          </p:nvSpPr>
          <p:spPr bwMode="gray">
            <a:xfrm rot="10800000" flipH="1">
              <a:off x="8707013" y="4836178"/>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06" name="Right Triangle 1005">
              <a:extLst>
                <a:ext uri="{FF2B5EF4-FFF2-40B4-BE49-F238E27FC236}">
                  <a16:creationId xmlns:a16="http://schemas.microsoft.com/office/drawing/2014/main" id="{ABE5721F-2B20-4F94-B67F-37DAF0257A67}"/>
                </a:ext>
              </a:extLst>
            </p:cNvPr>
            <p:cNvSpPr/>
            <p:nvPr/>
          </p:nvSpPr>
          <p:spPr bwMode="gray">
            <a:xfrm flipH="1">
              <a:off x="8707013" y="2901089"/>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07" name="Right Triangle 1006">
              <a:extLst>
                <a:ext uri="{FF2B5EF4-FFF2-40B4-BE49-F238E27FC236}">
                  <a16:creationId xmlns:a16="http://schemas.microsoft.com/office/drawing/2014/main" id="{86FB1B1A-D3D0-4849-9CA7-636626A6C8B7}"/>
                </a:ext>
              </a:extLst>
            </p:cNvPr>
            <p:cNvSpPr/>
            <p:nvPr/>
          </p:nvSpPr>
          <p:spPr bwMode="gray">
            <a:xfrm rot="10800000" flipH="1">
              <a:off x="8707013" y="2901089"/>
              <a:ext cx="968389" cy="968389"/>
            </a:xfrm>
            <a:prstGeom prst="rtTriangle">
              <a:avLst/>
            </a:prstGeom>
            <a:solidFill>
              <a:sysClr val="window" lastClr="FFFFFF">
                <a:alpha val="6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08" name="Right Triangle 1007">
              <a:extLst>
                <a:ext uri="{FF2B5EF4-FFF2-40B4-BE49-F238E27FC236}">
                  <a16:creationId xmlns:a16="http://schemas.microsoft.com/office/drawing/2014/main" id="{0779F498-F6FC-4E46-8A66-B205327E06DE}"/>
                </a:ext>
              </a:extLst>
            </p:cNvPr>
            <p:cNvSpPr/>
            <p:nvPr/>
          </p:nvSpPr>
          <p:spPr bwMode="gray">
            <a:xfrm flipH="1" flipV="1">
              <a:off x="8707013" y="966018"/>
              <a:ext cx="968389" cy="968389"/>
            </a:xfrm>
            <a:prstGeom prst="rtTriangle">
              <a:avLst/>
            </a:prstGeom>
            <a:solidFill>
              <a:sysClr val="window" lastClr="FFFFFF">
                <a:alpha val="8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09" name="Right Triangle 1008">
              <a:extLst>
                <a:ext uri="{FF2B5EF4-FFF2-40B4-BE49-F238E27FC236}">
                  <a16:creationId xmlns:a16="http://schemas.microsoft.com/office/drawing/2014/main" id="{F9D28728-C448-4BCC-AE27-5A139E40AEE1}"/>
                </a:ext>
              </a:extLst>
            </p:cNvPr>
            <p:cNvSpPr/>
            <p:nvPr/>
          </p:nvSpPr>
          <p:spPr bwMode="gray">
            <a:xfrm flipH="1">
              <a:off x="8707013" y="1935282"/>
              <a:ext cx="968389" cy="968389"/>
            </a:xfrm>
            <a:prstGeom prst="rtTriangle">
              <a:avLst/>
            </a:prstGeom>
            <a:solidFill>
              <a:sysClr val="window" lastClr="FFFFFF">
                <a:alpha val="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10" name="Right Triangle 1009">
              <a:extLst>
                <a:ext uri="{FF2B5EF4-FFF2-40B4-BE49-F238E27FC236}">
                  <a16:creationId xmlns:a16="http://schemas.microsoft.com/office/drawing/2014/main" id="{35E537E1-31E4-45DC-855D-8C77CF8D5A4D}"/>
                </a:ext>
              </a:extLst>
            </p:cNvPr>
            <p:cNvSpPr/>
            <p:nvPr/>
          </p:nvSpPr>
          <p:spPr bwMode="gray">
            <a:xfrm rot="10800000" flipH="1">
              <a:off x="8707014" y="1935282"/>
              <a:ext cx="968389" cy="968389"/>
            </a:xfrm>
            <a:prstGeom prst="rtTriangle">
              <a:avLst/>
            </a:prstGeom>
            <a:solidFill>
              <a:sysClr val="window" lastClr="FFFFFF">
                <a:alpha val="13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11" name="Right Triangle 1010">
              <a:extLst>
                <a:ext uri="{FF2B5EF4-FFF2-40B4-BE49-F238E27FC236}">
                  <a16:creationId xmlns:a16="http://schemas.microsoft.com/office/drawing/2014/main" id="{97A286FA-A667-4339-8B3B-D578F1C19DD0}"/>
                </a:ext>
              </a:extLst>
            </p:cNvPr>
            <p:cNvSpPr/>
            <p:nvPr/>
          </p:nvSpPr>
          <p:spPr bwMode="gray">
            <a:xfrm flipH="1">
              <a:off x="8707013" y="0"/>
              <a:ext cx="968389" cy="968389"/>
            </a:xfrm>
            <a:prstGeom prst="rtTriangle">
              <a:avLst/>
            </a:prstGeom>
            <a:solidFill>
              <a:sysClr val="window" lastClr="FFFFFF">
                <a:alpha val="1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sp>
          <p:nvSpPr>
            <p:cNvPr id="1012" name="Right Triangle 1011">
              <a:extLst>
                <a:ext uri="{FF2B5EF4-FFF2-40B4-BE49-F238E27FC236}">
                  <a16:creationId xmlns:a16="http://schemas.microsoft.com/office/drawing/2014/main" id="{D51F8E61-7A46-44E1-BD4E-19882ECCF8AE}"/>
                </a:ext>
              </a:extLst>
            </p:cNvPr>
            <p:cNvSpPr/>
            <p:nvPr/>
          </p:nvSpPr>
          <p:spPr bwMode="gray">
            <a:xfrm rot="10800000" flipH="1">
              <a:off x="8707013" y="4940"/>
              <a:ext cx="968389" cy="968389"/>
            </a:xfrm>
            <a:prstGeom prst="rtTriangle">
              <a:avLst/>
            </a:prstGeom>
            <a:solidFill>
              <a:sysClr val="window" lastClr="FFFFFF">
                <a:alpha val="12000"/>
              </a:sys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sz="1800" kern="0">
                <a:solidFill>
                  <a:prstClr val="white"/>
                </a:solidFill>
                <a:latin typeface="Verdana"/>
              </a:endParaRPr>
            </a:p>
          </p:txBody>
        </p:sp>
      </p:gr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p:nvPr>
        </p:nvSpPr>
        <p:spPr>
          <a:xfrm>
            <a:off x="6787456" y="1"/>
            <a:ext cx="5404545" cy="6765925"/>
          </a:xfrm>
        </p:spPr>
        <p:txBody>
          <a:bodyPr/>
          <a:lstStyle/>
          <a:p>
            <a:r>
              <a:rPr lang="en-US"/>
              <a:t>Click icon to add picture</a:t>
            </a: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p:nvPr>
        </p:nvSpPr>
        <p:spPr>
          <a:xfrm>
            <a:off x="849308" y="2625192"/>
            <a:ext cx="5246137" cy="1500187"/>
          </a:xfrm>
        </p:spPr>
        <p:txBody>
          <a:bodyPr anchor="ctr"/>
          <a:lstStyle>
            <a:lvl1pPr>
              <a:lnSpc>
                <a:spcPct val="100000"/>
              </a:lnSpc>
              <a:spcBef>
                <a:spcPts val="0"/>
              </a:spcBef>
              <a:defRPr sz="3600"/>
            </a:lvl1pPr>
            <a:lvl2pPr marL="273050" indent="0">
              <a:buNone/>
              <a:defRPr/>
            </a:lvl2pPr>
          </a:lstStyle>
          <a:p>
            <a:pPr lvl="0"/>
            <a:r>
              <a:rPr lang="en-US"/>
              <a:t>Click to edit Master text styles</a:t>
            </a:r>
          </a:p>
        </p:txBody>
      </p:sp>
      <p:sp>
        <p:nvSpPr>
          <p:cNvPr id="872" name="Rectangle 871">
            <a:extLst>
              <a:ext uri="{FF2B5EF4-FFF2-40B4-BE49-F238E27FC236}">
                <a16:creationId xmlns:a16="http://schemas.microsoft.com/office/drawing/2014/main" id="{6471A44C-0240-4D32-A1C2-B7E58448C427}"/>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grpSp>
        <p:nvGrpSpPr>
          <p:cNvPr id="1129" name="Group 1128">
            <a:extLst>
              <a:ext uri="{FF2B5EF4-FFF2-40B4-BE49-F238E27FC236}">
                <a16:creationId xmlns:a16="http://schemas.microsoft.com/office/drawing/2014/main" id="{66764AA4-C392-4C69-974A-C7CE49FEB0B9}"/>
              </a:ext>
            </a:extLst>
          </p:cNvPr>
          <p:cNvGrpSpPr/>
          <p:nvPr/>
        </p:nvGrpSpPr>
        <p:grpSpPr bwMode="black">
          <a:xfrm>
            <a:off x="618040" y="6446045"/>
            <a:ext cx="1100079" cy="173355"/>
            <a:chOff x="-84138" y="5622925"/>
            <a:chExt cx="4330701" cy="682626"/>
          </a:xfrm>
        </p:grpSpPr>
        <p:sp>
          <p:nvSpPr>
            <p:cNvPr id="1130" name="Freeform 6">
              <a:extLst>
                <a:ext uri="{FF2B5EF4-FFF2-40B4-BE49-F238E27FC236}">
                  <a16:creationId xmlns:a16="http://schemas.microsoft.com/office/drawing/2014/main" id="{B7235521-DFA3-4FE8-AD1B-4D4A25B27DBC}"/>
                </a:ext>
              </a:extLst>
            </p:cNvPr>
            <p:cNvSpPr>
              <a:spLocks/>
            </p:cNvSpPr>
            <p:nvPr/>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131" name="Freeform 7">
              <a:extLst>
                <a:ext uri="{FF2B5EF4-FFF2-40B4-BE49-F238E27FC236}">
                  <a16:creationId xmlns:a16="http://schemas.microsoft.com/office/drawing/2014/main" id="{2E469487-ABC8-4A80-9CE4-747949D059F2}"/>
                </a:ext>
              </a:extLst>
            </p:cNvPr>
            <p:cNvSpPr>
              <a:spLocks/>
            </p:cNvSpPr>
            <p:nvPr/>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132" name="Freeform 8">
              <a:extLst>
                <a:ext uri="{FF2B5EF4-FFF2-40B4-BE49-F238E27FC236}">
                  <a16:creationId xmlns:a16="http://schemas.microsoft.com/office/drawing/2014/main" id="{A6B015BD-72F9-4BD2-84C2-0246CCDE236C}"/>
                </a:ext>
              </a:extLst>
            </p:cNvPr>
            <p:cNvSpPr>
              <a:spLocks noEditPoints="1"/>
            </p:cNvSpPr>
            <p:nvPr/>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133" name="Freeform 9">
              <a:extLst>
                <a:ext uri="{FF2B5EF4-FFF2-40B4-BE49-F238E27FC236}">
                  <a16:creationId xmlns:a16="http://schemas.microsoft.com/office/drawing/2014/main" id="{54804375-3F44-46DC-8753-BDC2B55F6895}"/>
                </a:ext>
              </a:extLst>
            </p:cNvPr>
            <p:cNvSpPr>
              <a:spLocks noEditPoints="1"/>
            </p:cNvSpPr>
            <p:nvPr/>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134" name="Freeform 10">
              <a:extLst>
                <a:ext uri="{FF2B5EF4-FFF2-40B4-BE49-F238E27FC236}">
                  <a16:creationId xmlns:a16="http://schemas.microsoft.com/office/drawing/2014/main" id="{D3D2471D-B7BE-4028-A203-858BBDABE809}"/>
                </a:ext>
              </a:extLst>
            </p:cNvPr>
            <p:cNvSpPr>
              <a:spLocks/>
            </p:cNvSpPr>
            <p:nvPr/>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135" name="Freeform 11">
              <a:extLst>
                <a:ext uri="{FF2B5EF4-FFF2-40B4-BE49-F238E27FC236}">
                  <a16:creationId xmlns:a16="http://schemas.microsoft.com/office/drawing/2014/main" id="{4CB9E2A8-8617-429C-B073-F966EDB4DAC3}"/>
                </a:ext>
              </a:extLst>
            </p:cNvPr>
            <p:cNvSpPr>
              <a:spLocks noEditPoints="1"/>
            </p:cNvSpPr>
            <p:nvPr/>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sp>
          <p:nvSpPr>
            <p:cNvPr id="1136" name="Freeform 12">
              <a:extLst>
                <a:ext uri="{FF2B5EF4-FFF2-40B4-BE49-F238E27FC236}">
                  <a16:creationId xmlns:a16="http://schemas.microsoft.com/office/drawing/2014/main" id="{71A43D73-6DE7-4E70-A52B-D910CAE4CA3C}"/>
                </a:ext>
              </a:extLst>
            </p:cNvPr>
            <p:cNvSpPr>
              <a:spLocks noEditPoints="1"/>
            </p:cNvSpPr>
            <p:nvPr/>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solidFill>
                  <a:srgbClr val="717074"/>
                </a:solidFill>
              </a:endParaRPr>
            </a:p>
          </p:txBody>
        </p:sp>
      </p:grpSp>
      <p:sp>
        <p:nvSpPr>
          <p:cNvPr id="502" name="Freeform: Shape 501">
            <a:extLst>
              <a:ext uri="{FF2B5EF4-FFF2-40B4-BE49-F238E27FC236}">
                <a16:creationId xmlns:a16="http://schemas.microsoft.com/office/drawing/2014/main" id="{CD63DCC4-8271-40D4-A5AA-50A309573A43}"/>
              </a:ext>
            </a:extLst>
          </p:cNvPr>
          <p:cNvSpPr/>
          <p:nvPr/>
        </p:nvSpPr>
        <p:spPr bwMode="black">
          <a:xfrm>
            <a:off x="565612" y="2687487"/>
            <a:ext cx="45731" cy="1412491"/>
          </a:xfrm>
          <a:custGeom>
            <a:avLst/>
            <a:gdLst>
              <a:gd name="connsiteX0" fmla="*/ 0 w 45719"/>
              <a:gd name="connsiteY0" fmla="*/ 0 h 1412491"/>
              <a:gd name="connsiteX1" fmla="*/ 45719 w 45719"/>
              <a:gd name="connsiteY1" fmla="*/ 0 h 1412491"/>
              <a:gd name="connsiteX2" fmla="*/ 45719 w 45719"/>
              <a:gd name="connsiteY2" fmla="*/ 45129 h 1412491"/>
              <a:gd name="connsiteX3" fmla="*/ 45719 w 45719"/>
              <a:gd name="connsiteY3" fmla="*/ 1367362 h 1412491"/>
              <a:gd name="connsiteX4" fmla="*/ 45719 w 45719"/>
              <a:gd name="connsiteY4" fmla="*/ 1412491 h 1412491"/>
              <a:gd name="connsiteX5" fmla="*/ 0 w 45719"/>
              <a:gd name="connsiteY5" fmla="*/ 1412491 h 1412491"/>
              <a:gd name="connsiteX6" fmla="*/ 0 w 45719"/>
              <a:gd name="connsiteY6" fmla="*/ 1367362 h 1412491"/>
              <a:gd name="connsiteX7" fmla="*/ 0 w 45719"/>
              <a:gd name="connsiteY7" fmla="*/ 45129 h 1412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19" h="1412491">
                <a:moveTo>
                  <a:pt x="0" y="0"/>
                </a:moveTo>
                <a:lnTo>
                  <a:pt x="45719" y="0"/>
                </a:lnTo>
                <a:lnTo>
                  <a:pt x="45719" y="45129"/>
                </a:lnTo>
                <a:lnTo>
                  <a:pt x="45719" y="1367362"/>
                </a:lnTo>
                <a:lnTo>
                  <a:pt x="45719" y="1412491"/>
                </a:lnTo>
                <a:lnTo>
                  <a:pt x="0" y="1412491"/>
                </a:lnTo>
                <a:lnTo>
                  <a:pt x="0" y="1367362"/>
                </a:lnTo>
                <a:lnTo>
                  <a:pt x="0" y="45129"/>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267" name="TextBox 266">
            <a:extLst>
              <a:ext uri="{FF2B5EF4-FFF2-40B4-BE49-F238E27FC236}">
                <a16:creationId xmlns:a16="http://schemas.microsoft.com/office/drawing/2014/main" id="{2CFE3100-9B19-45D2-989A-461FFF0A766A}"/>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Tree>
    <p:extLst>
      <p:ext uri="{BB962C8B-B14F-4D97-AF65-F5344CB8AC3E}">
        <p14:creationId xmlns:p14="http://schemas.microsoft.com/office/powerpoint/2010/main" val="330314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p:nvSpPr>
        <p:spPr bwMode="hidden">
          <a:xfrm>
            <a:off x="0" y="0"/>
            <a:ext cx="12191997" cy="43322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6" name="Right Triangle 5">
            <a:extLst>
              <a:ext uri="{FF2B5EF4-FFF2-40B4-BE49-F238E27FC236}">
                <a16:creationId xmlns:a16="http://schemas.microsoft.com/office/drawing/2014/main" id="{33F19DD3-CF82-47C1-A5CA-791D0612BF86}"/>
              </a:ext>
            </a:extLst>
          </p:cNvPr>
          <p:cNvSpPr/>
          <p:nvPr/>
        </p:nvSpPr>
        <p:spPr bwMode="hidden">
          <a:xfrm>
            <a:off x="5194" y="0"/>
            <a:ext cx="4330240" cy="4329112"/>
          </a:xfrm>
          <a:prstGeom prst="rtTriangle">
            <a:avLst/>
          </a:pr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7" name="Oval 6">
            <a:extLst>
              <a:ext uri="{FF2B5EF4-FFF2-40B4-BE49-F238E27FC236}">
                <a16:creationId xmlns:a16="http://schemas.microsoft.com/office/drawing/2014/main" id="{F1ED419A-30D8-44AB-9256-156B54D449CD}"/>
              </a:ext>
            </a:extLst>
          </p:cNvPr>
          <p:cNvSpPr/>
          <p:nvPr/>
        </p:nvSpPr>
        <p:spPr bwMode="white">
          <a:xfrm>
            <a:off x="672702" y="722997"/>
            <a:ext cx="4471564"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8" name="Rectangle 7">
            <a:extLst>
              <a:ext uri="{FF2B5EF4-FFF2-40B4-BE49-F238E27FC236}">
                <a16:creationId xmlns:a16="http://schemas.microsoft.com/office/drawing/2014/main" id="{A441D50E-6C1F-492D-AA2F-1CE1D494AAF1}"/>
              </a:ext>
            </a:extLst>
          </p:cNvPr>
          <p:cNvSpPr/>
          <p:nvPr>
            <p:custDataLst>
              <p:tags r:id="rId1"/>
            </p:custDataLst>
          </p:nvPr>
        </p:nvSpPr>
        <p:spPr bwMode="white">
          <a:xfrm>
            <a:off x="5851370" y="2509012"/>
            <a:ext cx="45731" cy="1367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prstClr val="white"/>
              </a:solidFill>
            </a:endParaRPr>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p:nvPr>
        </p:nvSpPr>
        <p:spPr>
          <a:xfrm>
            <a:off x="6097588" y="2667000"/>
            <a:ext cx="5352857" cy="1016000"/>
          </a:xfrm>
        </p:spPr>
        <p:txBody>
          <a:bodyPr anchor="ctr"/>
          <a:lstStyle>
            <a:lvl1pPr>
              <a:spcBef>
                <a:spcPts val="0"/>
              </a:spcBef>
              <a:defRPr sz="3600">
                <a:solidFill>
                  <a:schemeClr val="bg1"/>
                </a:solidFill>
              </a:defRPr>
            </a:lvl1pPr>
          </a:lstStyle>
          <a:p>
            <a:pPr lvl="0"/>
            <a:r>
              <a:rPr lang="en-US"/>
              <a:t>Click to edit Master text styles</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845" y="722997"/>
            <a:ext cx="4481423" cy="4480256"/>
          </a:xfrm>
        </p:spPr>
        <p:txBody>
          <a:bodyPr anchor="ctr"/>
          <a:lstStyle>
            <a:lvl1pPr algn="ctr">
              <a:defRPr/>
            </a:lvl1pPr>
          </a:lstStyle>
          <a:p>
            <a:r>
              <a:rPr lang="en-US"/>
              <a:t>Click to insert a </a:t>
            </a:r>
            <a:br>
              <a:rPr lang="en-US"/>
            </a:br>
            <a:r>
              <a:rPr lang="en-US"/>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489" y="5507147"/>
            <a:ext cx="1371421" cy="423862"/>
          </a:xfrm>
        </p:spPr>
        <p:txBody>
          <a:bodyPr/>
          <a:lstStyle>
            <a:lvl1pPr algn="l">
              <a:defRPr sz="1200">
                <a:solidFill>
                  <a:schemeClr val="accent5"/>
                </a:solidFill>
              </a:defRPr>
            </a:lvl1pPr>
          </a:lstStyle>
          <a:p>
            <a:pPr lvl="0"/>
            <a:r>
              <a:rPr lang="en-US"/>
              <a:t>Click to 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7051" y="5507147"/>
            <a:ext cx="1371421" cy="423862"/>
          </a:xfrm>
        </p:spPr>
        <p:txBody>
          <a:bodyPr/>
          <a:lstStyle>
            <a:lvl1pPr algn="l">
              <a:defRPr sz="1200">
                <a:solidFill>
                  <a:schemeClr val="accent4"/>
                </a:solidFill>
              </a:defRPr>
            </a:lvl1pPr>
          </a:lstStyle>
          <a:p>
            <a:pPr lvl="0"/>
            <a:r>
              <a:rPr lang="en-US"/>
              <a:t>Click to 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2213" y="5507147"/>
            <a:ext cx="1371421" cy="423862"/>
          </a:xfrm>
        </p:spPr>
        <p:txBody>
          <a:bodyPr/>
          <a:lstStyle>
            <a:lvl1pPr algn="l">
              <a:defRPr sz="1200">
                <a:solidFill>
                  <a:schemeClr val="accent6"/>
                </a:solidFill>
              </a:defRPr>
            </a:lvl1pPr>
          </a:lstStyle>
          <a:p>
            <a:pPr lvl="0"/>
            <a:r>
              <a:rPr lang="en-US"/>
              <a:t>Click to 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9695" y="5507147"/>
            <a:ext cx="1371421" cy="423862"/>
          </a:xfrm>
        </p:spPr>
        <p:txBody>
          <a:bodyPr/>
          <a:lstStyle>
            <a:lvl1pPr algn="l">
              <a:defRPr sz="1200">
                <a:solidFill>
                  <a:schemeClr val="accent1"/>
                </a:solidFill>
              </a:defRPr>
            </a:lvl1pPr>
          </a:lstStyle>
          <a:p>
            <a:pPr lvl="0"/>
            <a:r>
              <a:rPr lang="en-US"/>
              <a:t>Click to 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2735" y="5507147"/>
            <a:ext cx="1371421" cy="423862"/>
          </a:xfrm>
        </p:spPr>
        <p:txBody>
          <a:bodyPr/>
          <a:lstStyle>
            <a:lvl1pPr algn="l">
              <a:defRPr sz="1200">
                <a:solidFill>
                  <a:schemeClr val="accent3"/>
                </a:solidFill>
              </a:defRPr>
            </a:lvl1pPr>
          </a:lstStyle>
          <a:p>
            <a:pPr lvl="0"/>
            <a:r>
              <a:rPr lang="en-US"/>
              <a:t>Click to 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2568" y="5507147"/>
            <a:ext cx="1371421" cy="423862"/>
          </a:xfrm>
        </p:spPr>
        <p:txBody>
          <a:bodyPr/>
          <a:lstStyle>
            <a:lvl1pPr algn="l">
              <a:defRPr sz="1200">
                <a:solidFill>
                  <a:schemeClr val="accent2"/>
                </a:solidFill>
              </a:defRPr>
            </a:lvl1pPr>
          </a:lstStyle>
          <a:p>
            <a:pPr lvl="0"/>
            <a:r>
              <a:rPr lang="en-US"/>
              <a:t>Click to edit Master text styles</a:t>
            </a:r>
          </a:p>
        </p:txBody>
      </p:sp>
      <p:sp>
        <p:nvSpPr>
          <p:cNvPr id="75" name="TextBox 74">
            <a:extLst>
              <a:ext uri="{FF2B5EF4-FFF2-40B4-BE49-F238E27FC236}">
                <a16:creationId xmlns:a16="http://schemas.microsoft.com/office/drawing/2014/main" id="{6C03ACE7-B591-43FD-A636-47D01F482F04}"/>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18" name="TextBox 17">
            <a:extLst>
              <a:ext uri="{FF2B5EF4-FFF2-40B4-BE49-F238E27FC236}">
                <a16:creationId xmlns:a16="http://schemas.microsoft.com/office/drawing/2014/main" id="{183CE7EA-9EA2-4DF1-B906-6A42393236D8}"/>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Tree>
    <p:extLst>
      <p:ext uri="{BB962C8B-B14F-4D97-AF65-F5344CB8AC3E}">
        <p14:creationId xmlns:p14="http://schemas.microsoft.com/office/powerpoint/2010/main" val="279731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p:nvSpPr>
        <p:spPr>
          <a:xfrm>
            <a:off x="11493934" y="6388100"/>
            <a:ext cx="438104"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rgbClr val="717074"/>
                </a:solidFill>
                <a:latin typeface="Metropolis Light"/>
              </a:rPr>
              <a:pPr algn="r">
                <a:lnSpc>
                  <a:spcPct val="90000"/>
                </a:lnSpc>
              </a:pPr>
              <a:t>‹#›</a:t>
            </a:fld>
            <a:endParaRPr lang="en-US" sz="1800">
              <a:solidFill>
                <a:srgbClr val="717074"/>
              </a:solidFill>
              <a:latin typeface="Metropolis Light"/>
            </a:endParaRPr>
          </a:p>
        </p:txBody>
      </p:sp>
      <p:sp>
        <p:nvSpPr>
          <p:cNvPr id="9" name="TextBox 8">
            <a:extLst>
              <a:ext uri="{FF2B5EF4-FFF2-40B4-BE49-F238E27FC236}">
                <a16:creationId xmlns:a16="http://schemas.microsoft.com/office/drawing/2014/main" id="{CE1BCD8C-97DA-4F07-B9DD-4F3DE630D041}"/>
              </a:ext>
            </a:extLst>
          </p:cNvPr>
          <p:cNvSpPr txBox="1"/>
          <p:nvPr/>
        </p:nvSpPr>
        <p:spPr>
          <a:xfrm>
            <a:off x="2118108" y="6510279"/>
            <a:ext cx="1966005" cy="150871"/>
          </a:xfrm>
          <a:prstGeom prst="rect">
            <a:avLst/>
          </a:prstGeom>
          <a:noFill/>
        </p:spPr>
        <p:txBody>
          <a:bodyPr wrap="square" lIns="0" tIns="0" rIns="0" bIns="0" rtlCol="0">
            <a:noAutofit/>
          </a:bodyPr>
          <a:lstStyle/>
          <a:p>
            <a:pPr>
              <a:lnSpc>
                <a:spcPct val="90000"/>
              </a:lnSpc>
              <a:defRPr/>
            </a:pPr>
            <a:r>
              <a:rPr lang="en-US" sz="800">
                <a:solidFill>
                  <a:srgbClr val="717074"/>
                </a:solidFill>
                <a:latin typeface="Metropolis Light"/>
              </a:rPr>
              <a:t>©</a:t>
            </a:r>
            <a:r>
              <a:rPr lang="is-IS" sz="800">
                <a:solidFill>
                  <a:srgbClr val="717074"/>
                </a:solidFill>
                <a:latin typeface="Metropolis Light"/>
              </a:rPr>
              <a:t>2018</a:t>
            </a:r>
            <a:r>
              <a:rPr lang="en-US" sz="800">
                <a:solidFill>
                  <a:srgbClr val="717074"/>
                </a:solidFill>
                <a:latin typeface="Metropolis Light"/>
              </a:rPr>
              <a:t> VMware, Inc.</a:t>
            </a:r>
          </a:p>
          <a:p>
            <a:pPr>
              <a:lnSpc>
                <a:spcPct val="90000"/>
              </a:lnSpc>
            </a:pPr>
            <a:endParaRPr lang="en-US" sz="800">
              <a:solidFill>
                <a:srgbClr val="717074"/>
              </a:solidFill>
              <a:latin typeface="Metropolis Light"/>
            </a:endParaRPr>
          </a:p>
        </p:txBody>
      </p:sp>
    </p:spTree>
    <p:extLst>
      <p:ext uri="{BB962C8B-B14F-4D97-AF65-F5344CB8AC3E}">
        <p14:creationId xmlns:p14="http://schemas.microsoft.com/office/powerpoint/2010/main" val="2305129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41" Type="http://schemas.openxmlformats.org/officeDocument/2006/relationships/theme" Target="../theme/theme3.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34" Type="http://schemas.openxmlformats.org/officeDocument/2006/relationships/theme" Target="../theme/theme5.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9" Type="http://schemas.openxmlformats.org/officeDocument/2006/relationships/theme" Target="../theme/theme6.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38" Type="http://schemas.openxmlformats.org/officeDocument/2006/relationships/slideLayout" Target="../slideLayouts/slideLayout180.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29" Type="http://schemas.openxmlformats.org/officeDocument/2006/relationships/slideLayout" Target="../slideLayouts/slideLayout171.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slideLayout" Target="../slideLayouts/slideLayout179.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slideLayout" Target="../slideLayouts/slideLayout178.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slideLayout" Target="../slideLayouts/slideLayout219.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slideLayout" Target="../slideLayouts/slideLayout218.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theme" Target="../theme/theme7.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30200"/>
            <a:ext cx="10972800" cy="355600"/>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600" y="914400"/>
            <a:ext cx="10972800" cy="5467350"/>
          </a:xfrm>
          <a:prstGeom prst="rect">
            <a:avLst/>
          </a:prstGeom>
        </p:spPr>
        <p:txBody>
          <a:bodyPr vert="horz" lIns="0" tIns="0" rIns="0" bIns="0" rtlCol="0">
            <a:noAutofit/>
          </a:body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p>
        </p:txBody>
      </p:sp>
      <p:sp>
        <p:nvSpPr>
          <p:cNvPr id="9" name="Rectangle 8">
            <a:extLst>
              <a:ext uri="{FF2B5EF4-FFF2-40B4-BE49-F238E27FC236}">
                <a16:creationId xmlns:a16="http://schemas.microsoft.com/office/drawing/2014/main" id="{2FA71760-A6FE-490B-B489-8D196103AA89}"/>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C172C06D-1803-4C35-8D70-DF9CE41F4A81}"/>
              </a:ext>
            </a:extLst>
          </p:cNvPr>
          <p:cNvGrpSpPr/>
          <p:nvPr userDrawn="1"/>
        </p:nvGrpSpPr>
        <p:grpSpPr bwMode="black">
          <a:xfrm>
            <a:off x="617878" y="6446044"/>
            <a:ext cx="1099793" cy="173355"/>
            <a:chOff x="-84138" y="5622925"/>
            <a:chExt cx="4330701" cy="682626"/>
          </a:xfrm>
        </p:grpSpPr>
        <p:sp>
          <p:nvSpPr>
            <p:cNvPr id="11" name="Freeform 6">
              <a:extLst>
                <a:ext uri="{FF2B5EF4-FFF2-40B4-BE49-F238E27FC236}">
                  <a16:creationId xmlns:a16="http://schemas.microsoft.com/office/drawing/2014/main" id="{8306ADC8-842E-40E5-B464-274C206DC740}"/>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2" name="Freeform 7">
              <a:extLst>
                <a:ext uri="{FF2B5EF4-FFF2-40B4-BE49-F238E27FC236}">
                  <a16:creationId xmlns:a16="http://schemas.microsoft.com/office/drawing/2014/main" id="{F7629DED-7E51-4D04-A3DA-0948F7C0FC2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3" name="Freeform 8">
              <a:extLst>
                <a:ext uri="{FF2B5EF4-FFF2-40B4-BE49-F238E27FC236}">
                  <a16:creationId xmlns:a16="http://schemas.microsoft.com/office/drawing/2014/main" id="{8A899963-025E-474B-8372-FD0BE405DD5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 name="Freeform 9">
              <a:extLst>
                <a:ext uri="{FF2B5EF4-FFF2-40B4-BE49-F238E27FC236}">
                  <a16:creationId xmlns:a16="http://schemas.microsoft.com/office/drawing/2014/main" id="{F8A5C80C-D11D-4411-BBF4-7C4829D0129D}"/>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5" name="Freeform 10">
              <a:extLst>
                <a:ext uri="{FF2B5EF4-FFF2-40B4-BE49-F238E27FC236}">
                  <a16:creationId xmlns:a16="http://schemas.microsoft.com/office/drawing/2014/main" id="{D59175B6-1C26-46D5-8425-7C21ADF9AFE2}"/>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6" name="Freeform 11">
              <a:extLst>
                <a:ext uri="{FF2B5EF4-FFF2-40B4-BE49-F238E27FC236}">
                  <a16:creationId xmlns:a16="http://schemas.microsoft.com/office/drawing/2014/main" id="{17C1EC96-57C2-4D48-A569-67D9D2B9F287}"/>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 name="Freeform 12">
              <a:extLst>
                <a:ext uri="{FF2B5EF4-FFF2-40B4-BE49-F238E27FC236}">
                  <a16:creationId xmlns:a16="http://schemas.microsoft.com/office/drawing/2014/main" id="{26644959-1D9B-4B11-815B-938665DB0544}"/>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20" name="TextBox 19">
            <a:extLst>
              <a:ext uri="{FF2B5EF4-FFF2-40B4-BE49-F238E27FC236}">
                <a16:creationId xmlns:a16="http://schemas.microsoft.com/office/drawing/2014/main" id="{05AE3218-5E90-4916-A5F6-E8CD99C93472}"/>
              </a:ext>
            </a:extLst>
          </p:cNvPr>
          <p:cNvSpPr txBox="1"/>
          <p:nvPr userDrawn="1"/>
        </p:nvSpPr>
        <p:spPr>
          <a:xfrm>
            <a:off x="7632291" y="6510278"/>
            <a:ext cx="3944490" cy="214609"/>
          </a:xfrm>
          <a:prstGeom prst="rect">
            <a:avLst/>
          </a:prstGeom>
          <a:noFill/>
        </p:spPr>
        <p:txBody>
          <a:bodyPr wrap="square" lIns="0" tIns="0" rIns="0" bIns="0" rtlCol="0">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lang="en-US" altLang="en-US" sz="800" kern="1200" dirty="0">
                <a:solidFill>
                  <a:schemeClr val="tx1"/>
                </a:solidFill>
                <a:latin typeface="+mj-lt"/>
                <a:ea typeface="+mn-ea"/>
                <a:cs typeface="+mn-cs"/>
              </a:rPr>
              <a:t>VMware </a:t>
            </a:r>
            <a:r>
              <a:rPr lang="en-US" altLang="en-US" sz="800" kern="1200" dirty="0" err="1">
                <a:solidFill>
                  <a:schemeClr val="tx1"/>
                </a:solidFill>
                <a:latin typeface="+mj-lt"/>
                <a:ea typeface="+mn-ea"/>
                <a:cs typeface="+mn-cs"/>
              </a:rPr>
              <a:t>NSX</a:t>
            </a:r>
            <a:r>
              <a:rPr lang="en-US" altLang="en-US" sz="800" kern="1200" dirty="0">
                <a:solidFill>
                  <a:schemeClr val="tx1"/>
                </a:solidFill>
                <a:latin typeface="+mj-lt"/>
                <a:ea typeface="+mn-ea"/>
                <a:cs typeface="+mn-cs"/>
              </a:rPr>
              <a:t>-T Data Center :Design – Prerelease	</a:t>
            </a:r>
            <a:r>
              <a:rPr lang="en-US" altLang="en-US" sz="800" b="1" kern="1200" dirty="0">
                <a:solidFill>
                  <a:schemeClr val="tx1"/>
                </a:solidFill>
                <a:latin typeface="+mj-lt"/>
                <a:ea typeface="+mn-ea"/>
                <a:cs typeface="+mn-cs"/>
              </a:rPr>
              <a:t>|</a:t>
            </a:r>
            <a:r>
              <a:rPr lang="en-US" altLang="en-US" sz="800" kern="1200" dirty="0">
                <a:solidFill>
                  <a:schemeClr val="tx1"/>
                </a:solidFill>
                <a:latin typeface="+mj-lt"/>
                <a:ea typeface="+mn-ea"/>
                <a:cs typeface="+mn-cs"/>
              </a:rPr>
              <a:t>     </a:t>
            </a:r>
            <a:r>
              <a:rPr lang="en-US" sz="800" kern="1200" noProof="0" dirty="0">
                <a:solidFill>
                  <a:schemeClr val="tx1"/>
                </a:solidFill>
                <a:latin typeface="+mj-lt"/>
                <a:ea typeface="+mn-ea"/>
                <a:cs typeface="+mn-cs"/>
              </a:rPr>
              <a:t>12-</a:t>
            </a:r>
            <a:fld id="{A0A03F51-2955-4EA9-BE4E-42B6F90C747F}" type="slidenum">
              <a:rPr lang="en-US" sz="800" kern="1200" noProof="0" smtClean="0">
                <a:solidFill>
                  <a:schemeClr val="tx1"/>
                </a:solidFill>
                <a:latin typeface="+mj-lt"/>
                <a:ea typeface="+mn-ea"/>
                <a:cs typeface="+mn-cs"/>
              </a:rPr>
              <a:pPr marL="0" marR="0" lvl="0" indent="0" algn="r" defTabSz="914400" rtl="0" eaLnBrk="1" fontAlgn="auto" latinLnBrk="0" hangingPunct="1">
                <a:lnSpc>
                  <a:spcPct val="90000"/>
                </a:lnSpc>
                <a:spcBef>
                  <a:spcPts val="0"/>
                </a:spcBef>
                <a:spcAft>
                  <a:spcPts val="0"/>
                </a:spcAft>
                <a:buClrTx/>
                <a:buSzTx/>
                <a:buFontTx/>
                <a:buNone/>
                <a:tabLst/>
                <a:defRPr/>
              </a:pPr>
              <a:t>‹#›</a:t>
            </a:fld>
            <a:endParaRPr lang="en-US" sz="800" kern="1200" noProof="0" dirty="0">
              <a:solidFill>
                <a:schemeClr val="tx1"/>
              </a:solidFill>
              <a:latin typeface="+mj-lt"/>
              <a:ea typeface="+mn-ea"/>
              <a:cs typeface="+mn-cs"/>
            </a:endParaRPr>
          </a:p>
        </p:txBody>
      </p:sp>
      <p:sp>
        <p:nvSpPr>
          <p:cNvPr id="23" name="TextBox 22">
            <a:extLst>
              <a:ext uri="{FF2B5EF4-FFF2-40B4-BE49-F238E27FC236}">
                <a16:creationId xmlns:a16="http://schemas.microsoft.com/office/drawing/2014/main" id="{922B5E2F-27D2-4ADB-A717-421A85D9158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2019</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custDataLst>
      <p:tags r:id="rId17"/>
    </p:custDataLst>
    <p:extLst>
      <p:ext uri="{BB962C8B-B14F-4D97-AF65-F5344CB8AC3E}">
        <p14:creationId xmlns:p14="http://schemas.microsoft.com/office/powerpoint/2010/main" val="35228441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l" defTabSz="914400" rtl="0" eaLnBrk="1" latinLnBrk="0" hangingPunct="1">
        <a:lnSpc>
          <a:spcPct val="90000"/>
        </a:lnSpc>
        <a:spcBef>
          <a:spcPct val="0"/>
        </a:spcBef>
        <a:buNone/>
        <a:defRPr sz="2400" b="0" kern="1200">
          <a:solidFill>
            <a:srgbClr val="003D79"/>
          </a:solidFill>
          <a:latin typeface="+mj-lt"/>
          <a:ea typeface="+mj-ea"/>
          <a:cs typeface="+mj-cs"/>
        </a:defRPr>
      </a:lvl1pPr>
    </p:titleStyle>
    <p:bodyStyle>
      <a:lvl1pPr marL="0" indent="0" algn="l" defTabSz="914400" rtl="0" eaLnBrk="1" latinLnBrk="0" hangingPunct="1">
        <a:lnSpc>
          <a:spcPct val="90000"/>
        </a:lnSpc>
        <a:spcBef>
          <a:spcPts val="1200"/>
        </a:spcBef>
        <a:buClrTx/>
        <a:buSzPct val="90000"/>
        <a:buFontTx/>
        <a:buNone/>
        <a:defRPr sz="2000" kern="1200" baseline="0">
          <a:solidFill>
            <a:schemeClr val="tx2"/>
          </a:solidFill>
          <a:latin typeface="+mn-lt"/>
          <a:ea typeface="+mn-ea"/>
          <a:cs typeface="+mn-cs"/>
        </a:defRPr>
      </a:lvl1pPr>
      <a:lvl2pPr marL="228600" indent="-222250" algn="l" defTabSz="914400" rtl="0" eaLnBrk="1" latinLnBrk="0" hangingPunct="1">
        <a:lnSpc>
          <a:spcPct val="90000"/>
        </a:lnSpc>
        <a:spcBef>
          <a:spcPts val="800"/>
        </a:spcBef>
        <a:buClrTx/>
        <a:buSzPct val="100000"/>
        <a:buFont typeface="Arial" panose="020B0604020202020204" pitchFamily="34" charset="0"/>
        <a:buChar char="•"/>
        <a:defRPr sz="2000" kern="1200" baseline="0">
          <a:solidFill>
            <a:schemeClr val="tx2"/>
          </a:solidFill>
          <a:latin typeface="+mn-lt"/>
          <a:ea typeface="+mn-ea"/>
          <a:cs typeface="+mn-cs"/>
        </a:defRPr>
      </a:lvl2pPr>
      <a:lvl3pPr marL="514350" indent="-238125" algn="l" defTabSz="914400" rtl="0" eaLnBrk="1" latinLnBrk="0" hangingPunct="1">
        <a:lnSpc>
          <a:spcPct val="90000"/>
        </a:lnSpc>
        <a:spcBef>
          <a:spcPts val="600"/>
        </a:spcBef>
        <a:buClr>
          <a:schemeClr val="tx2"/>
        </a:buClr>
        <a:buSzPct val="100000"/>
        <a:buFont typeface="Arial" panose="020B0604020202020204" pitchFamily="34" charset="0"/>
        <a:buChar char="–"/>
        <a:defRPr sz="2000" kern="1200" baseline="0">
          <a:solidFill>
            <a:schemeClr val="tx2"/>
          </a:solidFill>
          <a:latin typeface="+mn-lt"/>
          <a:ea typeface="+mn-ea"/>
          <a:cs typeface="+mn-cs"/>
        </a:defRPr>
      </a:lvl3pPr>
      <a:lvl4pPr marL="742950" indent="-192088" algn="l" defTabSz="914400" rtl="0" eaLnBrk="1" latinLnBrk="0" hangingPunct="1">
        <a:lnSpc>
          <a:spcPct val="90000"/>
        </a:lnSpc>
        <a:spcBef>
          <a:spcPts val="600"/>
        </a:spcBef>
        <a:buClr>
          <a:schemeClr val="tx2"/>
        </a:buClr>
        <a:buSzPct val="100000"/>
        <a:buFont typeface="Arial" panose="020B0604020202020204" pitchFamily="34" charset="0"/>
        <a:buChar char="•"/>
        <a:defRPr sz="2000" kern="1200">
          <a:solidFill>
            <a:schemeClr val="tx2"/>
          </a:solidFill>
          <a:latin typeface="+mn-lt"/>
          <a:ea typeface="+mn-ea"/>
          <a:cs typeface="+mn-cs"/>
        </a:defRPr>
      </a:lvl4pPr>
      <a:lvl5pPr marL="1028700" indent="-242888" algn="l" defTabSz="857250" rtl="0" eaLnBrk="1" latinLnBrk="0" hangingPunct="1">
        <a:lnSpc>
          <a:spcPct val="90000"/>
        </a:lnSpc>
        <a:spcBef>
          <a:spcPts val="600"/>
        </a:spcBef>
        <a:buClr>
          <a:schemeClr val="tx2"/>
        </a:buClr>
        <a:buSzPct val="100000"/>
        <a:buFont typeface="Arial" panose="020B0604020202020204" pitchFamily="34" charset="0"/>
        <a:buChar char="–"/>
        <a:defRPr sz="2000" kern="1200">
          <a:solidFill>
            <a:schemeClr val="tx2"/>
          </a:solidFill>
          <a:latin typeface="+mn-lt"/>
          <a:ea typeface="+mn-ea"/>
          <a:cs typeface="+mn-cs"/>
        </a:defRPr>
      </a:lvl5pPr>
      <a:lvl6pPr marL="901700" indent="0" algn="l" defTabSz="914400" rtl="0" eaLnBrk="1" latinLnBrk="0" hangingPunct="1">
        <a:lnSpc>
          <a:spcPct val="90000"/>
        </a:lnSpc>
        <a:spcBef>
          <a:spcPts val="600"/>
        </a:spcBef>
        <a:buClr>
          <a:schemeClr val="tx2"/>
        </a:buClr>
        <a:buSzPct val="90000"/>
        <a:buFont typeface="Arial" panose="020B0604020202020204" pitchFamily="34" charset="0"/>
        <a:buNone/>
        <a:defRPr sz="1400" kern="1200">
          <a:solidFill>
            <a:schemeClr val="tx2"/>
          </a:solidFill>
          <a:latin typeface="+mn-lt"/>
          <a:ea typeface="+mn-ea"/>
          <a:cs typeface="+mn-cs"/>
        </a:defRPr>
      </a:lvl6pPr>
      <a:lvl7pPr marL="1252538" indent="-182563" algn="l" defTabSz="914400" rtl="0" eaLnBrk="1" latinLnBrk="0" hangingPunct="1">
        <a:lnSpc>
          <a:spcPct val="90000"/>
        </a:lnSpc>
        <a:spcBef>
          <a:spcPts val="600"/>
        </a:spcBef>
        <a:buClrTx/>
        <a:buSzPct val="100000"/>
        <a:buFont typeface="Arial" panose="020B0604020202020204" pitchFamily="34" charset="0"/>
        <a:buChar char="•"/>
        <a:defRPr sz="2000" kern="1200">
          <a:solidFill>
            <a:schemeClr val="tx2"/>
          </a:solidFill>
          <a:latin typeface="+mn-lt"/>
          <a:ea typeface="+mn-ea"/>
          <a:cs typeface="+mn-cs"/>
        </a:defRPr>
      </a:lvl7pPr>
      <a:lvl8pPr marL="1874520" indent="-182880" algn="l" defTabSz="914400" rtl="0" eaLnBrk="1" latinLnBrk="0" hangingPunct="1">
        <a:lnSpc>
          <a:spcPct val="90000"/>
        </a:lnSpc>
        <a:spcBef>
          <a:spcPts val="600"/>
        </a:spcBef>
        <a:buClrTx/>
        <a:buSzPct val="90000"/>
        <a:buFont typeface="Calibri" panose="020F0502020204030204" pitchFamily="34" charset="0"/>
        <a:buChar char="–"/>
        <a:defRPr sz="1400" kern="1200">
          <a:solidFill>
            <a:schemeClr val="tx2"/>
          </a:solidFill>
          <a:latin typeface="+mn-lt"/>
          <a:ea typeface="+mn-ea"/>
          <a:cs typeface="+mn-cs"/>
        </a:defRPr>
      </a:lvl8pPr>
      <a:lvl9pPr marL="2103120" indent="-182880" algn="l" defTabSz="914400" rtl="0" eaLnBrk="1" latinLnBrk="0" hangingPunct="1">
        <a:lnSpc>
          <a:spcPct val="90000"/>
        </a:lnSpc>
        <a:spcBef>
          <a:spcPts val="600"/>
        </a:spcBef>
        <a:buClrTx/>
        <a:buSzPct val="90000"/>
        <a:buFont typeface="Arial" panose="020B0604020202020204"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20">
          <p15:clr>
            <a:srgbClr val="F26B43"/>
          </p15:clr>
        </p15:guide>
        <p15:guide id="2" orient="horz" pos="576">
          <p15:clr>
            <a:srgbClr val="F26B43"/>
          </p15:clr>
        </p15:guide>
        <p15:guide id="3" pos="3840">
          <p15:clr>
            <a:srgbClr val="F26B43"/>
          </p15:clr>
        </p15:guide>
        <p15:guide id="4" pos="384">
          <p15:clr>
            <a:srgbClr val="F26B43"/>
          </p15:clr>
        </p15:guide>
        <p15:guide id="5" pos="7296">
          <p15:clr>
            <a:srgbClr val="F26B43"/>
          </p15:clr>
        </p15:guide>
        <p15:guide id="6" orient="horz" pos="21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330200"/>
            <a:ext cx="10972800" cy="355600"/>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600" y="914400"/>
            <a:ext cx="10972800" cy="5467350"/>
          </a:xfrm>
          <a:prstGeom prst="rect">
            <a:avLst/>
          </a:prstGeom>
        </p:spPr>
        <p:txBody>
          <a:bodyPr vert="horz" lIns="0" tIns="0" rIns="0" bIns="0" rtlCol="0">
            <a:noAutofit/>
          </a:bodyPr>
          <a:lstStyle/>
          <a:p>
            <a:pPr lvl="0"/>
            <a:r>
              <a:rPr lang="en-US"/>
              <a:t>Click to edit Master text styles</a:t>
            </a:r>
          </a:p>
          <a:p>
            <a:pPr lvl="1"/>
            <a:r>
              <a:rPr lang="en-US"/>
              <a:t>First level</a:t>
            </a:r>
          </a:p>
          <a:p>
            <a:pPr lvl="2"/>
            <a:r>
              <a:rPr lang="en-US"/>
              <a:t>Second level</a:t>
            </a:r>
          </a:p>
          <a:p>
            <a:pPr lvl="3"/>
            <a:r>
              <a:rPr lang="en-US"/>
              <a:t>Third level</a:t>
            </a:r>
          </a:p>
          <a:p>
            <a:pPr lvl="4"/>
            <a:r>
              <a:rPr lang="en-US"/>
              <a:t>Fourth level</a:t>
            </a:r>
          </a:p>
          <a:p>
            <a:pPr lvl="6"/>
            <a:r>
              <a:rPr lang="en-US"/>
              <a:t>Fifth level</a:t>
            </a:r>
          </a:p>
        </p:txBody>
      </p:sp>
      <p:sp>
        <p:nvSpPr>
          <p:cNvPr id="9" name="Rectangle 8">
            <a:extLst>
              <a:ext uri="{FF2B5EF4-FFF2-40B4-BE49-F238E27FC236}">
                <a16:creationId xmlns:a16="http://schemas.microsoft.com/office/drawing/2014/main" id="{2FA71760-A6FE-490B-B489-8D196103AA89}"/>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0" name="Group 9">
            <a:extLst>
              <a:ext uri="{FF2B5EF4-FFF2-40B4-BE49-F238E27FC236}">
                <a16:creationId xmlns:a16="http://schemas.microsoft.com/office/drawing/2014/main" id="{C172C06D-1803-4C35-8D70-DF9CE41F4A81}"/>
              </a:ext>
            </a:extLst>
          </p:cNvPr>
          <p:cNvGrpSpPr/>
          <p:nvPr userDrawn="1"/>
        </p:nvGrpSpPr>
        <p:grpSpPr bwMode="black">
          <a:xfrm>
            <a:off x="617878" y="6446044"/>
            <a:ext cx="1099793" cy="173355"/>
            <a:chOff x="-84138" y="5622925"/>
            <a:chExt cx="4330701" cy="682626"/>
          </a:xfrm>
        </p:grpSpPr>
        <p:sp>
          <p:nvSpPr>
            <p:cNvPr id="11" name="Freeform 6">
              <a:extLst>
                <a:ext uri="{FF2B5EF4-FFF2-40B4-BE49-F238E27FC236}">
                  <a16:creationId xmlns:a16="http://schemas.microsoft.com/office/drawing/2014/main" id="{8306ADC8-842E-40E5-B464-274C206DC740}"/>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2" name="Freeform 7">
              <a:extLst>
                <a:ext uri="{FF2B5EF4-FFF2-40B4-BE49-F238E27FC236}">
                  <a16:creationId xmlns:a16="http://schemas.microsoft.com/office/drawing/2014/main" id="{F7629DED-7E51-4D04-A3DA-0948F7C0FC2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3" name="Freeform 8">
              <a:extLst>
                <a:ext uri="{FF2B5EF4-FFF2-40B4-BE49-F238E27FC236}">
                  <a16:creationId xmlns:a16="http://schemas.microsoft.com/office/drawing/2014/main" id="{8A899963-025E-474B-8372-FD0BE405DD5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4" name="Freeform 9">
              <a:extLst>
                <a:ext uri="{FF2B5EF4-FFF2-40B4-BE49-F238E27FC236}">
                  <a16:creationId xmlns:a16="http://schemas.microsoft.com/office/drawing/2014/main" id="{F8A5C80C-D11D-4411-BBF4-7C4829D0129D}"/>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5" name="Freeform 10">
              <a:extLst>
                <a:ext uri="{FF2B5EF4-FFF2-40B4-BE49-F238E27FC236}">
                  <a16:creationId xmlns:a16="http://schemas.microsoft.com/office/drawing/2014/main" id="{D59175B6-1C26-46D5-8425-7C21ADF9AFE2}"/>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6" name="Freeform 11">
              <a:extLst>
                <a:ext uri="{FF2B5EF4-FFF2-40B4-BE49-F238E27FC236}">
                  <a16:creationId xmlns:a16="http://schemas.microsoft.com/office/drawing/2014/main" id="{17C1EC96-57C2-4D48-A569-67D9D2B9F287}"/>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19" name="Freeform 12">
              <a:extLst>
                <a:ext uri="{FF2B5EF4-FFF2-40B4-BE49-F238E27FC236}">
                  <a16:creationId xmlns:a16="http://schemas.microsoft.com/office/drawing/2014/main" id="{26644959-1D9B-4B11-815B-938665DB0544}"/>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20" name="TextBox 19">
            <a:extLst>
              <a:ext uri="{FF2B5EF4-FFF2-40B4-BE49-F238E27FC236}">
                <a16:creationId xmlns:a16="http://schemas.microsoft.com/office/drawing/2014/main" id="{05AE3218-5E90-4916-A5F6-E8CD99C93472}"/>
              </a:ext>
            </a:extLst>
          </p:cNvPr>
          <p:cNvSpPr txBox="1"/>
          <p:nvPr userDrawn="1"/>
        </p:nvSpPr>
        <p:spPr>
          <a:xfrm>
            <a:off x="8065827" y="6510278"/>
            <a:ext cx="3523479" cy="214609"/>
          </a:xfrm>
          <a:prstGeom prst="rect">
            <a:avLst/>
          </a:prstGeom>
          <a:noFill/>
        </p:spPr>
        <p:txBody>
          <a:bodyPr wrap="square" lIns="0" tIns="0" rIns="0" bIns="0" rtlCol="0">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lang="en-US" altLang="en-US" sz="800" kern="1200" dirty="0">
                <a:solidFill>
                  <a:schemeClr val="tx1"/>
                </a:solidFill>
                <a:latin typeface="+mj-lt"/>
                <a:ea typeface="+mn-ea"/>
                <a:cs typeface="+mn-cs"/>
              </a:rPr>
              <a:t>VMware </a:t>
            </a:r>
            <a:r>
              <a:rPr lang="en-US" altLang="en-US" sz="800" kern="1200" dirty="0" err="1">
                <a:solidFill>
                  <a:schemeClr val="tx1"/>
                </a:solidFill>
                <a:latin typeface="+mj-lt"/>
                <a:ea typeface="+mn-ea"/>
                <a:cs typeface="+mn-cs"/>
              </a:rPr>
              <a:t>NSX</a:t>
            </a:r>
            <a:r>
              <a:rPr lang="en-US" altLang="en-US" sz="800" kern="1200" dirty="0">
                <a:solidFill>
                  <a:schemeClr val="tx1"/>
                </a:solidFill>
                <a:latin typeface="+mj-lt"/>
                <a:ea typeface="+mn-ea"/>
                <a:cs typeface="+mn-cs"/>
              </a:rPr>
              <a:t>-T Data Center: Design – Prerelease      </a:t>
            </a:r>
            <a:r>
              <a:rPr lang="en-US" altLang="en-US" sz="800" b="1" kern="1200" dirty="0">
                <a:solidFill>
                  <a:schemeClr val="tx1"/>
                </a:solidFill>
                <a:latin typeface="+mj-lt"/>
                <a:ea typeface="+mn-ea"/>
                <a:cs typeface="+mn-cs"/>
              </a:rPr>
              <a:t>|</a:t>
            </a:r>
            <a:r>
              <a:rPr lang="en-US" altLang="en-US" sz="800" kern="1200" dirty="0">
                <a:solidFill>
                  <a:schemeClr val="tx1"/>
                </a:solidFill>
                <a:latin typeface="+mj-lt"/>
                <a:ea typeface="+mn-ea"/>
                <a:cs typeface="+mn-cs"/>
              </a:rPr>
              <a:t>     </a:t>
            </a:r>
            <a:r>
              <a:rPr lang="en-US" sz="800" kern="1200" noProof="0" dirty="0">
                <a:solidFill>
                  <a:schemeClr val="tx1"/>
                </a:solidFill>
                <a:latin typeface="+mj-lt"/>
                <a:ea typeface="+mn-ea"/>
                <a:cs typeface="+mn-cs"/>
              </a:rPr>
              <a:t>12-</a:t>
            </a:r>
            <a:fld id="{A0A03F51-2955-4EA9-BE4E-42B6F90C747F}" type="slidenum">
              <a:rPr lang="en-US" sz="800" kern="1200" noProof="0" smtClean="0">
                <a:solidFill>
                  <a:schemeClr val="tx1"/>
                </a:solidFill>
                <a:latin typeface="+mj-lt"/>
                <a:ea typeface="+mn-ea"/>
                <a:cs typeface="+mn-cs"/>
              </a:rPr>
              <a:pPr marL="0" marR="0" lvl="0" indent="0" algn="r" defTabSz="914400" rtl="0" eaLnBrk="1" fontAlgn="auto" latinLnBrk="0" hangingPunct="1">
                <a:lnSpc>
                  <a:spcPct val="90000"/>
                </a:lnSpc>
                <a:spcBef>
                  <a:spcPts val="0"/>
                </a:spcBef>
                <a:spcAft>
                  <a:spcPts val="0"/>
                </a:spcAft>
                <a:buClrTx/>
                <a:buSzTx/>
                <a:buFontTx/>
                <a:buNone/>
                <a:tabLst/>
                <a:defRPr/>
              </a:pPr>
              <a:t>‹#›</a:t>
            </a:fld>
            <a:endParaRPr lang="en-US" sz="800" kern="1200" noProof="0" dirty="0">
              <a:solidFill>
                <a:schemeClr val="tx1"/>
              </a:solidFill>
              <a:latin typeface="+mj-lt"/>
              <a:ea typeface="+mn-ea"/>
              <a:cs typeface="+mn-cs"/>
            </a:endParaRPr>
          </a:p>
        </p:txBody>
      </p:sp>
      <p:sp>
        <p:nvSpPr>
          <p:cNvPr id="23" name="TextBox 22">
            <a:extLst>
              <a:ext uri="{FF2B5EF4-FFF2-40B4-BE49-F238E27FC236}">
                <a16:creationId xmlns:a16="http://schemas.microsoft.com/office/drawing/2014/main" id="{922B5E2F-27D2-4ADB-A717-421A85D9158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2019</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317458083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hf hdr="0" ftr="0" dt="0"/>
  <p:txStyles>
    <p:titleStyle>
      <a:lvl1pPr algn="l" defTabSz="914400" rtl="0" eaLnBrk="1" latinLnBrk="0" hangingPunct="1">
        <a:lnSpc>
          <a:spcPct val="90000"/>
        </a:lnSpc>
        <a:spcBef>
          <a:spcPct val="0"/>
        </a:spcBef>
        <a:buNone/>
        <a:defRPr sz="2400" b="0" kern="1200">
          <a:solidFill>
            <a:srgbClr val="003D79"/>
          </a:solidFill>
          <a:latin typeface="+mj-lt"/>
          <a:ea typeface="+mj-ea"/>
          <a:cs typeface="+mj-cs"/>
        </a:defRPr>
      </a:lvl1pPr>
    </p:titleStyle>
    <p:bodyStyle>
      <a:lvl1pPr marL="0" indent="0" algn="l" defTabSz="914400" rtl="0" eaLnBrk="1" latinLnBrk="0" hangingPunct="1">
        <a:lnSpc>
          <a:spcPct val="90000"/>
        </a:lnSpc>
        <a:spcBef>
          <a:spcPts val="1200"/>
        </a:spcBef>
        <a:buClrTx/>
        <a:buSzPct val="90000"/>
        <a:buFontTx/>
        <a:buNone/>
        <a:defRPr sz="2000" kern="1200" baseline="0">
          <a:solidFill>
            <a:schemeClr val="tx2"/>
          </a:solidFill>
          <a:latin typeface="+mn-lt"/>
          <a:ea typeface="+mn-ea"/>
          <a:cs typeface="+mn-cs"/>
        </a:defRPr>
      </a:lvl1pPr>
      <a:lvl2pPr marL="228600" indent="-222250" algn="l" defTabSz="914400" rtl="0" eaLnBrk="1" latinLnBrk="0" hangingPunct="1">
        <a:lnSpc>
          <a:spcPct val="90000"/>
        </a:lnSpc>
        <a:spcBef>
          <a:spcPts val="800"/>
        </a:spcBef>
        <a:buClrTx/>
        <a:buSzPct val="100000"/>
        <a:buFont typeface="Arial" panose="020B0604020202020204" pitchFamily="34" charset="0"/>
        <a:buChar char="•"/>
        <a:defRPr sz="2000" kern="1200" baseline="0">
          <a:solidFill>
            <a:schemeClr val="tx2"/>
          </a:solidFill>
          <a:latin typeface="+mn-lt"/>
          <a:ea typeface="+mn-ea"/>
          <a:cs typeface="+mn-cs"/>
        </a:defRPr>
      </a:lvl2pPr>
      <a:lvl3pPr marL="514350" indent="-238125" algn="l" defTabSz="914400" rtl="0" eaLnBrk="1" latinLnBrk="0" hangingPunct="1">
        <a:lnSpc>
          <a:spcPct val="90000"/>
        </a:lnSpc>
        <a:spcBef>
          <a:spcPts val="600"/>
        </a:spcBef>
        <a:buClr>
          <a:schemeClr val="tx2"/>
        </a:buClr>
        <a:buSzPct val="100000"/>
        <a:buFont typeface="Arial" panose="020B0604020202020204" pitchFamily="34" charset="0"/>
        <a:buChar char="–"/>
        <a:defRPr sz="2000" kern="1200" baseline="0">
          <a:solidFill>
            <a:schemeClr val="tx2"/>
          </a:solidFill>
          <a:latin typeface="+mn-lt"/>
          <a:ea typeface="+mn-ea"/>
          <a:cs typeface="+mn-cs"/>
        </a:defRPr>
      </a:lvl3pPr>
      <a:lvl4pPr marL="742950" indent="-192088" algn="l" defTabSz="914400" rtl="0" eaLnBrk="1" latinLnBrk="0" hangingPunct="1">
        <a:lnSpc>
          <a:spcPct val="90000"/>
        </a:lnSpc>
        <a:spcBef>
          <a:spcPts val="600"/>
        </a:spcBef>
        <a:buClr>
          <a:schemeClr val="tx2"/>
        </a:buClr>
        <a:buSzPct val="100000"/>
        <a:buFont typeface="Arial" panose="020B0604020202020204" pitchFamily="34" charset="0"/>
        <a:buChar char="•"/>
        <a:defRPr sz="2000" kern="1200">
          <a:solidFill>
            <a:schemeClr val="tx2"/>
          </a:solidFill>
          <a:latin typeface="+mn-lt"/>
          <a:ea typeface="+mn-ea"/>
          <a:cs typeface="+mn-cs"/>
        </a:defRPr>
      </a:lvl4pPr>
      <a:lvl5pPr marL="1028700" indent="-242888" algn="l" defTabSz="857250" rtl="0" eaLnBrk="1" latinLnBrk="0" hangingPunct="1">
        <a:lnSpc>
          <a:spcPct val="90000"/>
        </a:lnSpc>
        <a:spcBef>
          <a:spcPts val="600"/>
        </a:spcBef>
        <a:buClr>
          <a:schemeClr val="tx2"/>
        </a:buClr>
        <a:buSzPct val="100000"/>
        <a:buFont typeface="Arial" panose="020B0604020202020204" pitchFamily="34" charset="0"/>
        <a:buChar char="–"/>
        <a:defRPr sz="2000" kern="1200">
          <a:solidFill>
            <a:schemeClr val="tx2"/>
          </a:solidFill>
          <a:latin typeface="+mn-lt"/>
          <a:ea typeface="+mn-ea"/>
          <a:cs typeface="+mn-cs"/>
        </a:defRPr>
      </a:lvl5pPr>
      <a:lvl6pPr marL="901700" indent="0" algn="l" defTabSz="914400" rtl="0" eaLnBrk="1" latinLnBrk="0" hangingPunct="1">
        <a:lnSpc>
          <a:spcPct val="90000"/>
        </a:lnSpc>
        <a:spcBef>
          <a:spcPts val="600"/>
        </a:spcBef>
        <a:buClr>
          <a:schemeClr val="tx2"/>
        </a:buClr>
        <a:buSzPct val="90000"/>
        <a:buFont typeface="Arial" panose="020B0604020202020204" pitchFamily="34" charset="0"/>
        <a:buNone/>
        <a:defRPr sz="1400" kern="1200">
          <a:solidFill>
            <a:schemeClr val="tx2"/>
          </a:solidFill>
          <a:latin typeface="+mn-lt"/>
          <a:ea typeface="+mn-ea"/>
          <a:cs typeface="+mn-cs"/>
        </a:defRPr>
      </a:lvl6pPr>
      <a:lvl7pPr marL="1252538" indent="-182563" algn="l" defTabSz="914400" rtl="0" eaLnBrk="1" latinLnBrk="0" hangingPunct="1">
        <a:lnSpc>
          <a:spcPct val="90000"/>
        </a:lnSpc>
        <a:spcBef>
          <a:spcPts val="600"/>
        </a:spcBef>
        <a:buClrTx/>
        <a:buSzPct val="100000"/>
        <a:buFont typeface="Arial" panose="020B0604020202020204" pitchFamily="34" charset="0"/>
        <a:buChar char="•"/>
        <a:defRPr sz="2000" kern="1200">
          <a:solidFill>
            <a:schemeClr val="tx2"/>
          </a:solidFill>
          <a:latin typeface="+mn-lt"/>
          <a:ea typeface="+mn-ea"/>
          <a:cs typeface="+mn-cs"/>
        </a:defRPr>
      </a:lvl7pPr>
      <a:lvl8pPr marL="1874520" indent="-182880" algn="l" defTabSz="914400" rtl="0" eaLnBrk="1" latinLnBrk="0" hangingPunct="1">
        <a:lnSpc>
          <a:spcPct val="90000"/>
        </a:lnSpc>
        <a:spcBef>
          <a:spcPts val="600"/>
        </a:spcBef>
        <a:buClrTx/>
        <a:buSzPct val="90000"/>
        <a:buFont typeface="Calibri" panose="020F0502020204030204" pitchFamily="34" charset="0"/>
        <a:buChar char="–"/>
        <a:defRPr sz="1400" kern="1200">
          <a:solidFill>
            <a:schemeClr val="tx2"/>
          </a:solidFill>
          <a:latin typeface="+mn-lt"/>
          <a:ea typeface="+mn-ea"/>
          <a:cs typeface="+mn-cs"/>
        </a:defRPr>
      </a:lvl8pPr>
      <a:lvl9pPr marL="2103120" indent="-182880" algn="l" defTabSz="914400" rtl="0" eaLnBrk="1" latinLnBrk="0" hangingPunct="1">
        <a:lnSpc>
          <a:spcPct val="90000"/>
        </a:lnSpc>
        <a:spcBef>
          <a:spcPts val="600"/>
        </a:spcBef>
        <a:buClrTx/>
        <a:buSzPct val="90000"/>
        <a:buFont typeface="Arial" panose="020B0604020202020204"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20">
          <p15:clr>
            <a:srgbClr val="F26B43"/>
          </p15:clr>
        </p15:guide>
        <p15:guide id="2" orient="horz" pos="576">
          <p15:clr>
            <a:srgbClr val="F26B43"/>
          </p15:clr>
        </p15:guide>
        <p15:guide id="3" pos="3840">
          <p15:clr>
            <a:srgbClr val="F26B43"/>
          </p15:clr>
        </p15:guide>
        <p15:guide id="4" pos="384">
          <p15:clr>
            <a:srgbClr val="F26B43"/>
          </p15:clr>
        </p15:guide>
        <p15:guide id="5" pos="7296">
          <p15:clr>
            <a:srgbClr val="F26B43"/>
          </p15:clr>
        </p15:guide>
        <p15:guide id="6" orient="horz"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960" y="412751"/>
            <a:ext cx="11003870"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600" y="1600203"/>
            <a:ext cx="10972801"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7" name="Rectangle 16">
            <a:extLst>
              <a:ext uri="{FF2B5EF4-FFF2-40B4-BE49-F238E27FC236}">
                <a16:creationId xmlns:a16="http://schemas.microsoft.com/office/drawing/2014/main" id="{BA10A873-392A-4A19-8C2B-DD9BE8754574}"/>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grpSp>
        <p:nvGrpSpPr>
          <p:cNvPr id="19" name="Group 18">
            <a:extLst>
              <a:ext uri="{FF2B5EF4-FFF2-40B4-BE49-F238E27FC236}">
                <a16:creationId xmlns:a16="http://schemas.microsoft.com/office/drawing/2014/main" id="{EC1D3E06-3BD4-444D-80CC-06D1EF0FE80E}"/>
              </a:ext>
            </a:extLst>
          </p:cNvPr>
          <p:cNvGrpSpPr/>
          <p:nvPr/>
        </p:nvGrpSpPr>
        <p:grpSpPr bwMode="black">
          <a:xfrm>
            <a:off x="618040" y="6446045"/>
            <a:ext cx="1100079" cy="173355"/>
            <a:chOff x="-84138" y="5622925"/>
            <a:chExt cx="4330701" cy="682626"/>
          </a:xfrm>
        </p:grpSpPr>
        <p:sp>
          <p:nvSpPr>
            <p:cNvPr id="20" name="Freeform 6">
              <a:extLst>
                <a:ext uri="{FF2B5EF4-FFF2-40B4-BE49-F238E27FC236}">
                  <a16:creationId xmlns:a16="http://schemas.microsoft.com/office/drawing/2014/main" id="{B65990C3-6A4D-4AAF-8BC8-286DA7478543}"/>
                </a:ext>
              </a:extLst>
            </p:cNvPr>
            <p:cNvSpPr>
              <a:spLocks/>
            </p:cNvSpPr>
            <p:nvPr/>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21" name="Freeform 7">
              <a:extLst>
                <a:ext uri="{FF2B5EF4-FFF2-40B4-BE49-F238E27FC236}">
                  <a16:creationId xmlns:a16="http://schemas.microsoft.com/office/drawing/2014/main" id="{1BB1B930-0B72-49D9-807B-10C096968E56}"/>
                </a:ext>
              </a:extLst>
            </p:cNvPr>
            <p:cNvSpPr>
              <a:spLocks/>
            </p:cNvSpPr>
            <p:nvPr/>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22" name="Freeform 8">
              <a:extLst>
                <a:ext uri="{FF2B5EF4-FFF2-40B4-BE49-F238E27FC236}">
                  <a16:creationId xmlns:a16="http://schemas.microsoft.com/office/drawing/2014/main" id="{5E1DF962-E59C-4F9C-B967-2BC43B7C3DC4}"/>
                </a:ext>
              </a:extLst>
            </p:cNvPr>
            <p:cNvSpPr>
              <a:spLocks noEditPoints="1"/>
            </p:cNvSpPr>
            <p:nvPr/>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23" name="Freeform 9">
              <a:extLst>
                <a:ext uri="{FF2B5EF4-FFF2-40B4-BE49-F238E27FC236}">
                  <a16:creationId xmlns:a16="http://schemas.microsoft.com/office/drawing/2014/main" id="{C586DD09-1AA3-4DE6-9C72-75B08B54381E}"/>
                </a:ext>
              </a:extLst>
            </p:cNvPr>
            <p:cNvSpPr>
              <a:spLocks noEditPoints="1"/>
            </p:cNvSpPr>
            <p:nvPr/>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24" name="Freeform 10">
              <a:extLst>
                <a:ext uri="{FF2B5EF4-FFF2-40B4-BE49-F238E27FC236}">
                  <a16:creationId xmlns:a16="http://schemas.microsoft.com/office/drawing/2014/main" id="{84663C30-A17E-456F-8614-312799660BD1}"/>
                </a:ext>
              </a:extLst>
            </p:cNvPr>
            <p:cNvSpPr>
              <a:spLocks/>
            </p:cNvSpPr>
            <p:nvPr/>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25" name="Freeform 11">
              <a:extLst>
                <a:ext uri="{FF2B5EF4-FFF2-40B4-BE49-F238E27FC236}">
                  <a16:creationId xmlns:a16="http://schemas.microsoft.com/office/drawing/2014/main" id="{EB05CCD1-E6FF-4DBF-BA36-72637BFA33F2}"/>
                </a:ext>
              </a:extLst>
            </p:cNvPr>
            <p:cNvSpPr>
              <a:spLocks noEditPoints="1"/>
            </p:cNvSpPr>
            <p:nvPr/>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26" name="Freeform 12">
              <a:extLst>
                <a:ext uri="{FF2B5EF4-FFF2-40B4-BE49-F238E27FC236}">
                  <a16:creationId xmlns:a16="http://schemas.microsoft.com/office/drawing/2014/main" id="{5918E981-84A6-4893-B532-8EE3239C18EC}"/>
                </a:ext>
              </a:extLst>
            </p:cNvPr>
            <p:cNvSpPr>
              <a:spLocks noEditPoints="1"/>
            </p:cNvSpPr>
            <p:nvPr/>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gr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8065" y="7352031"/>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11256" y="7352031"/>
            <a:ext cx="274232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DD2F40-FC0A-4C61-9ACB-9E3DACECFB05}" type="slidenum">
              <a:rPr lang="en-US" smtClean="0"/>
              <a:t>‹#›</a:t>
            </a:fld>
            <a:endParaRPr lang="en-US" dirty="0"/>
          </a:p>
        </p:txBody>
      </p:sp>
      <p:sp>
        <p:nvSpPr>
          <p:cNvPr id="15" name="Rectangle 14">
            <a:extLst>
              <a:ext uri="{FF2B5EF4-FFF2-40B4-BE49-F238E27FC236}">
                <a16:creationId xmlns:a16="http://schemas.microsoft.com/office/drawing/2014/main" id="{2FA71760-A6FE-490B-B489-8D196103AA89}"/>
              </a:ext>
            </a:extLst>
          </p:cNvPr>
          <p:cNvSpPr/>
          <p:nvPr userDrawn="1"/>
        </p:nvSpPr>
        <p:spPr bwMode="ltGray">
          <a:xfrm>
            <a:off x="-3443" y="6766560"/>
            <a:ext cx="12192265"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6" name="Group 15">
            <a:extLst>
              <a:ext uri="{FF2B5EF4-FFF2-40B4-BE49-F238E27FC236}">
                <a16:creationId xmlns:a16="http://schemas.microsoft.com/office/drawing/2014/main" id="{C172C06D-1803-4C35-8D70-DF9CE41F4A81}"/>
              </a:ext>
            </a:extLst>
          </p:cNvPr>
          <p:cNvGrpSpPr/>
          <p:nvPr userDrawn="1"/>
        </p:nvGrpSpPr>
        <p:grpSpPr bwMode="black">
          <a:xfrm>
            <a:off x="617878" y="6446044"/>
            <a:ext cx="1099793" cy="173355"/>
            <a:chOff x="-84138" y="5622925"/>
            <a:chExt cx="4330701" cy="682626"/>
          </a:xfrm>
        </p:grpSpPr>
        <p:sp>
          <p:nvSpPr>
            <p:cNvPr id="18" name="Freeform 6">
              <a:extLst>
                <a:ext uri="{FF2B5EF4-FFF2-40B4-BE49-F238E27FC236}">
                  <a16:creationId xmlns:a16="http://schemas.microsoft.com/office/drawing/2014/main" id="{8306ADC8-842E-40E5-B464-274C206DC740}"/>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7" name="Freeform 7">
              <a:extLst>
                <a:ext uri="{FF2B5EF4-FFF2-40B4-BE49-F238E27FC236}">
                  <a16:creationId xmlns:a16="http://schemas.microsoft.com/office/drawing/2014/main" id="{F7629DED-7E51-4D04-A3DA-0948F7C0FC28}"/>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8" name="Freeform 8">
              <a:extLst>
                <a:ext uri="{FF2B5EF4-FFF2-40B4-BE49-F238E27FC236}">
                  <a16:creationId xmlns:a16="http://schemas.microsoft.com/office/drawing/2014/main" id="{8A899963-025E-474B-8372-FD0BE405DD57}"/>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29" name="Freeform 9">
              <a:extLst>
                <a:ext uri="{FF2B5EF4-FFF2-40B4-BE49-F238E27FC236}">
                  <a16:creationId xmlns:a16="http://schemas.microsoft.com/office/drawing/2014/main" id="{F8A5C80C-D11D-4411-BBF4-7C4829D0129D}"/>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30" name="Freeform 10">
              <a:extLst>
                <a:ext uri="{FF2B5EF4-FFF2-40B4-BE49-F238E27FC236}">
                  <a16:creationId xmlns:a16="http://schemas.microsoft.com/office/drawing/2014/main" id="{D59175B6-1C26-46D5-8425-7C21ADF9AFE2}"/>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31" name="Freeform 11">
              <a:extLst>
                <a:ext uri="{FF2B5EF4-FFF2-40B4-BE49-F238E27FC236}">
                  <a16:creationId xmlns:a16="http://schemas.microsoft.com/office/drawing/2014/main" id="{17C1EC96-57C2-4D48-A569-67D9D2B9F287}"/>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sp>
          <p:nvSpPr>
            <p:cNvPr id="32" name="Freeform 12">
              <a:extLst>
                <a:ext uri="{FF2B5EF4-FFF2-40B4-BE49-F238E27FC236}">
                  <a16:creationId xmlns:a16="http://schemas.microsoft.com/office/drawing/2014/main" id="{26644959-1D9B-4B11-815B-938665DB0544}"/>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baseline="0" dirty="0"/>
            </a:p>
          </p:txBody>
        </p:sp>
      </p:grpSp>
      <p:sp>
        <p:nvSpPr>
          <p:cNvPr id="33" name="TextBox 32">
            <a:extLst>
              <a:ext uri="{FF2B5EF4-FFF2-40B4-BE49-F238E27FC236}">
                <a16:creationId xmlns:a16="http://schemas.microsoft.com/office/drawing/2014/main" id="{05AE3218-5E90-4916-A5F6-E8CD99C93472}"/>
              </a:ext>
            </a:extLst>
          </p:cNvPr>
          <p:cNvSpPr txBox="1"/>
          <p:nvPr userDrawn="1"/>
        </p:nvSpPr>
        <p:spPr>
          <a:xfrm>
            <a:off x="8065827" y="6510278"/>
            <a:ext cx="3523479" cy="214609"/>
          </a:xfrm>
          <a:prstGeom prst="rect">
            <a:avLst/>
          </a:prstGeom>
          <a:noFill/>
        </p:spPr>
        <p:txBody>
          <a:bodyPr wrap="square" lIns="0" tIns="0" rIns="0" bIns="0" rtlCol="0">
            <a:no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lang="en-US" altLang="en-US" sz="800" kern="1200" dirty="0">
                <a:solidFill>
                  <a:schemeClr val="tx1"/>
                </a:solidFill>
                <a:latin typeface="+mj-lt"/>
                <a:ea typeface="+mn-ea"/>
                <a:cs typeface="+mn-cs"/>
              </a:rPr>
              <a:t>VMware </a:t>
            </a:r>
            <a:r>
              <a:rPr lang="en-US" altLang="en-US" sz="800" kern="1200" dirty="0" err="1">
                <a:solidFill>
                  <a:schemeClr val="tx1"/>
                </a:solidFill>
                <a:latin typeface="+mj-lt"/>
                <a:ea typeface="+mn-ea"/>
                <a:cs typeface="+mn-cs"/>
              </a:rPr>
              <a:t>NSX</a:t>
            </a:r>
            <a:r>
              <a:rPr lang="en-US" altLang="en-US" sz="800" kern="1200" dirty="0">
                <a:solidFill>
                  <a:schemeClr val="tx1"/>
                </a:solidFill>
                <a:latin typeface="+mj-lt"/>
                <a:ea typeface="+mn-ea"/>
                <a:cs typeface="+mn-cs"/>
              </a:rPr>
              <a:t>-T Data Center: Design – Prerelease      </a:t>
            </a:r>
            <a:r>
              <a:rPr lang="en-US" altLang="en-US" sz="800" b="1" kern="1200" dirty="0">
                <a:solidFill>
                  <a:schemeClr val="tx1"/>
                </a:solidFill>
                <a:latin typeface="+mj-lt"/>
                <a:ea typeface="+mn-ea"/>
                <a:cs typeface="+mn-cs"/>
              </a:rPr>
              <a:t>|</a:t>
            </a:r>
            <a:r>
              <a:rPr lang="en-US" altLang="en-US" sz="800" kern="1200" dirty="0">
                <a:solidFill>
                  <a:schemeClr val="tx1"/>
                </a:solidFill>
                <a:latin typeface="+mj-lt"/>
                <a:ea typeface="+mn-ea"/>
                <a:cs typeface="+mn-cs"/>
              </a:rPr>
              <a:t>     </a:t>
            </a:r>
            <a:r>
              <a:rPr lang="en-US" sz="800" kern="1200" noProof="0" dirty="0">
                <a:solidFill>
                  <a:schemeClr val="tx1"/>
                </a:solidFill>
                <a:latin typeface="+mj-lt"/>
                <a:ea typeface="+mn-ea"/>
                <a:cs typeface="+mn-cs"/>
              </a:rPr>
              <a:t>12-</a:t>
            </a:r>
            <a:fld id="{A0A03F51-2955-4EA9-BE4E-42B6F90C747F}" type="slidenum">
              <a:rPr lang="en-US" sz="800" kern="1200" noProof="0" smtClean="0">
                <a:solidFill>
                  <a:schemeClr val="tx1"/>
                </a:solidFill>
                <a:latin typeface="+mj-lt"/>
                <a:ea typeface="+mn-ea"/>
                <a:cs typeface="+mn-cs"/>
              </a:rPr>
              <a:pPr marL="0" marR="0" lvl="0" indent="0" algn="r" defTabSz="914400" rtl="0" eaLnBrk="1" fontAlgn="auto" latinLnBrk="0" hangingPunct="1">
                <a:lnSpc>
                  <a:spcPct val="90000"/>
                </a:lnSpc>
                <a:spcBef>
                  <a:spcPts val="0"/>
                </a:spcBef>
                <a:spcAft>
                  <a:spcPts val="0"/>
                </a:spcAft>
                <a:buClrTx/>
                <a:buSzTx/>
                <a:buFontTx/>
                <a:buNone/>
                <a:tabLst/>
                <a:defRPr/>
              </a:pPr>
              <a:t>‹#›</a:t>
            </a:fld>
            <a:endParaRPr lang="en-US" sz="800" kern="1200" noProof="0" dirty="0">
              <a:solidFill>
                <a:schemeClr val="tx1"/>
              </a:solidFill>
              <a:latin typeface="+mj-lt"/>
              <a:ea typeface="+mn-ea"/>
              <a:cs typeface="+mn-cs"/>
            </a:endParaRPr>
          </a:p>
        </p:txBody>
      </p:sp>
      <p:sp>
        <p:nvSpPr>
          <p:cNvPr id="34" name="TextBox 33">
            <a:extLst>
              <a:ext uri="{FF2B5EF4-FFF2-40B4-BE49-F238E27FC236}">
                <a16:creationId xmlns:a16="http://schemas.microsoft.com/office/drawing/2014/main" id="{922B5E2F-27D2-4ADB-A717-421A85D9158A}"/>
              </a:ext>
            </a:extLst>
          </p:cNvPr>
          <p:cNvSpPr txBox="1"/>
          <p:nvPr userDrawn="1"/>
        </p:nvSpPr>
        <p:spPr>
          <a:xfrm>
            <a:off x="2117556" y="6510278"/>
            <a:ext cx="1965493" cy="150871"/>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800" dirty="0">
                <a:solidFill>
                  <a:schemeClr val="tx1"/>
                </a:solidFill>
                <a:latin typeface="+mj-lt"/>
              </a:rPr>
              <a:t>© </a:t>
            </a:r>
            <a:r>
              <a:rPr lang="is-IS" sz="800" dirty="0">
                <a:solidFill>
                  <a:schemeClr val="tx1"/>
                </a:solidFill>
                <a:latin typeface="+mj-lt"/>
              </a:rPr>
              <a:t>2019</a:t>
            </a:r>
            <a:r>
              <a:rPr lang="en-US" sz="800" dirty="0">
                <a:solidFill>
                  <a:schemeClr val="tx1"/>
                </a:solidFill>
                <a:latin typeface="+mj-lt"/>
              </a:rPr>
              <a:t> VMware, Inc.</a:t>
            </a:r>
          </a:p>
          <a:p>
            <a:pPr>
              <a:lnSpc>
                <a:spcPct val="90000"/>
              </a:lnSpc>
            </a:pPr>
            <a:endParaRPr lang="en-US" sz="800" dirty="0">
              <a:solidFill>
                <a:schemeClr val="tx1"/>
              </a:solidFill>
              <a:latin typeface="+mj-lt"/>
            </a:endParaRPr>
          </a:p>
        </p:txBody>
      </p:sp>
    </p:spTree>
    <p:extLst>
      <p:ext uri="{BB962C8B-B14F-4D97-AF65-F5344CB8AC3E}">
        <p14:creationId xmlns:p14="http://schemas.microsoft.com/office/powerpoint/2010/main" val="28204599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 id="2147483722" r:id="rId30"/>
    <p:sldLayoutId id="2147483723" r:id="rId31"/>
    <p:sldLayoutId id="2147483724" r:id="rId32"/>
    <p:sldLayoutId id="2147483725" r:id="rId33"/>
    <p:sldLayoutId id="2147483726" r:id="rId34"/>
    <p:sldLayoutId id="2147483727" r:id="rId35"/>
    <p:sldLayoutId id="2147483728" r:id="rId36"/>
    <p:sldLayoutId id="2147483729" r:id="rId37"/>
    <p:sldLayoutId id="2147483730" r:id="rId38"/>
    <p:sldLayoutId id="2147483731" r:id="rId39"/>
    <p:sldLayoutId id="2147483732"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960" y="412751"/>
            <a:ext cx="11003870"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600" y="1600203"/>
            <a:ext cx="10972801"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7" name="Rectangle 16">
            <a:extLst>
              <a:ext uri="{FF2B5EF4-FFF2-40B4-BE49-F238E27FC236}">
                <a16:creationId xmlns:a16="http://schemas.microsoft.com/office/drawing/2014/main" id="{BA10A873-392A-4A19-8C2B-DD9BE8754574}"/>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prstClr val="white"/>
              </a:solidFill>
            </a:endParaRPr>
          </a:p>
        </p:txBody>
      </p:sp>
      <p:grpSp>
        <p:nvGrpSpPr>
          <p:cNvPr id="19" name="Group 18">
            <a:extLst>
              <a:ext uri="{FF2B5EF4-FFF2-40B4-BE49-F238E27FC236}">
                <a16:creationId xmlns:a16="http://schemas.microsoft.com/office/drawing/2014/main" id="{EC1D3E06-3BD4-444D-80CC-06D1EF0FE80E}"/>
              </a:ext>
            </a:extLst>
          </p:cNvPr>
          <p:cNvGrpSpPr/>
          <p:nvPr/>
        </p:nvGrpSpPr>
        <p:grpSpPr bwMode="black">
          <a:xfrm>
            <a:off x="618040" y="6446045"/>
            <a:ext cx="1100079" cy="173355"/>
            <a:chOff x="-84138" y="5622925"/>
            <a:chExt cx="4330701" cy="682626"/>
          </a:xfrm>
        </p:grpSpPr>
        <p:sp>
          <p:nvSpPr>
            <p:cNvPr id="20" name="Freeform 6">
              <a:extLst>
                <a:ext uri="{FF2B5EF4-FFF2-40B4-BE49-F238E27FC236}">
                  <a16:creationId xmlns:a16="http://schemas.microsoft.com/office/drawing/2014/main" id="{B65990C3-6A4D-4AAF-8BC8-286DA7478543}"/>
                </a:ext>
              </a:extLst>
            </p:cNvPr>
            <p:cNvSpPr>
              <a:spLocks/>
            </p:cNvSpPr>
            <p:nvPr/>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717074"/>
                </a:solidFill>
              </a:endParaRPr>
            </a:p>
          </p:txBody>
        </p:sp>
        <p:sp>
          <p:nvSpPr>
            <p:cNvPr id="21" name="Freeform 7">
              <a:extLst>
                <a:ext uri="{FF2B5EF4-FFF2-40B4-BE49-F238E27FC236}">
                  <a16:creationId xmlns:a16="http://schemas.microsoft.com/office/drawing/2014/main" id="{1BB1B930-0B72-49D9-807B-10C096968E56}"/>
                </a:ext>
              </a:extLst>
            </p:cNvPr>
            <p:cNvSpPr>
              <a:spLocks/>
            </p:cNvSpPr>
            <p:nvPr/>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717074"/>
                </a:solidFill>
              </a:endParaRPr>
            </a:p>
          </p:txBody>
        </p:sp>
        <p:sp>
          <p:nvSpPr>
            <p:cNvPr id="22" name="Freeform 8">
              <a:extLst>
                <a:ext uri="{FF2B5EF4-FFF2-40B4-BE49-F238E27FC236}">
                  <a16:creationId xmlns:a16="http://schemas.microsoft.com/office/drawing/2014/main" id="{5E1DF962-E59C-4F9C-B967-2BC43B7C3DC4}"/>
                </a:ext>
              </a:extLst>
            </p:cNvPr>
            <p:cNvSpPr>
              <a:spLocks noEditPoints="1"/>
            </p:cNvSpPr>
            <p:nvPr/>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717074"/>
                </a:solidFill>
              </a:endParaRPr>
            </a:p>
          </p:txBody>
        </p:sp>
        <p:sp>
          <p:nvSpPr>
            <p:cNvPr id="23" name="Freeform 9">
              <a:extLst>
                <a:ext uri="{FF2B5EF4-FFF2-40B4-BE49-F238E27FC236}">
                  <a16:creationId xmlns:a16="http://schemas.microsoft.com/office/drawing/2014/main" id="{C586DD09-1AA3-4DE6-9C72-75B08B54381E}"/>
                </a:ext>
              </a:extLst>
            </p:cNvPr>
            <p:cNvSpPr>
              <a:spLocks noEditPoints="1"/>
            </p:cNvSpPr>
            <p:nvPr/>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717074"/>
                </a:solidFill>
              </a:endParaRPr>
            </a:p>
          </p:txBody>
        </p:sp>
        <p:sp>
          <p:nvSpPr>
            <p:cNvPr id="24" name="Freeform 10">
              <a:extLst>
                <a:ext uri="{FF2B5EF4-FFF2-40B4-BE49-F238E27FC236}">
                  <a16:creationId xmlns:a16="http://schemas.microsoft.com/office/drawing/2014/main" id="{84663C30-A17E-456F-8614-312799660BD1}"/>
                </a:ext>
              </a:extLst>
            </p:cNvPr>
            <p:cNvSpPr>
              <a:spLocks/>
            </p:cNvSpPr>
            <p:nvPr/>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717074"/>
                </a:solidFill>
              </a:endParaRPr>
            </a:p>
          </p:txBody>
        </p:sp>
        <p:sp>
          <p:nvSpPr>
            <p:cNvPr id="25" name="Freeform 11">
              <a:extLst>
                <a:ext uri="{FF2B5EF4-FFF2-40B4-BE49-F238E27FC236}">
                  <a16:creationId xmlns:a16="http://schemas.microsoft.com/office/drawing/2014/main" id="{EB05CCD1-E6FF-4DBF-BA36-72637BFA33F2}"/>
                </a:ext>
              </a:extLst>
            </p:cNvPr>
            <p:cNvSpPr>
              <a:spLocks noEditPoints="1"/>
            </p:cNvSpPr>
            <p:nvPr/>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717074"/>
                </a:solidFill>
              </a:endParaRPr>
            </a:p>
          </p:txBody>
        </p:sp>
        <p:sp>
          <p:nvSpPr>
            <p:cNvPr id="26" name="Freeform 12">
              <a:extLst>
                <a:ext uri="{FF2B5EF4-FFF2-40B4-BE49-F238E27FC236}">
                  <a16:creationId xmlns:a16="http://schemas.microsoft.com/office/drawing/2014/main" id="{5918E981-84A6-4893-B532-8EE3239C18EC}"/>
                </a:ext>
              </a:extLst>
            </p:cNvPr>
            <p:cNvSpPr>
              <a:spLocks noEditPoints="1"/>
            </p:cNvSpPr>
            <p:nvPr/>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717074"/>
                </a:solidFill>
              </a:endParaRPr>
            </a:p>
          </p:txBody>
        </p:sp>
      </p:gr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8065" y="7352031"/>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srgbClr val="717074">
                  <a:tint val="75000"/>
                </a:srgbClr>
              </a:solidFill>
            </a:endParaRPr>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11256" y="7352031"/>
            <a:ext cx="274232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solidFill>
                  <a:srgbClr val="717074">
                    <a:tint val="75000"/>
                  </a:srgbClr>
                </a:solidFill>
              </a:rPr>
              <a:pPr/>
              <a:t>‹#›</a:t>
            </a:fld>
            <a:endParaRPr lang="en-US" dirty="0">
              <a:solidFill>
                <a:srgbClr val="717074">
                  <a:tint val="75000"/>
                </a:srgbClr>
              </a:solidFill>
            </a:endParaRPr>
          </a:p>
        </p:txBody>
      </p:sp>
    </p:spTree>
    <p:extLst>
      <p:ext uri="{BB962C8B-B14F-4D97-AF65-F5344CB8AC3E}">
        <p14:creationId xmlns:p14="http://schemas.microsoft.com/office/powerpoint/2010/main" val="1103473139"/>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9" r:id="rId35"/>
    <p:sldLayoutId id="2147483772" r:id="rId36"/>
    <p:sldLayoutId id="2147483888" r:id="rId37"/>
    <p:sldLayoutId id="2147483889" r:id="rId38"/>
    <p:sldLayoutId id="2147483892"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214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960" y="412751"/>
            <a:ext cx="11003870"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601" y="1600203"/>
            <a:ext cx="10972801"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7" name="Rectangle 16">
            <a:extLst>
              <a:ext uri="{FF2B5EF4-FFF2-40B4-BE49-F238E27FC236}">
                <a16:creationId xmlns:a16="http://schemas.microsoft.com/office/drawing/2014/main" id="{BA10A873-392A-4A19-8C2B-DD9BE8754574}"/>
              </a:ext>
            </a:extLst>
          </p:cNvPr>
          <p:cNvSpPr/>
          <p:nvPr userDrawn="1"/>
        </p:nvSpPr>
        <p:spPr bwMode="ltGray">
          <a:xfrm>
            <a:off x="-3442"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799" dirty="0"/>
          </a:p>
        </p:txBody>
      </p:sp>
      <p:grpSp>
        <p:nvGrpSpPr>
          <p:cNvPr id="19" name="Group 18">
            <a:extLst>
              <a:ext uri="{FF2B5EF4-FFF2-40B4-BE49-F238E27FC236}">
                <a16:creationId xmlns:a16="http://schemas.microsoft.com/office/drawing/2014/main" id="{EC1D3E06-3BD4-444D-80CC-06D1EF0FE80E}"/>
              </a:ext>
            </a:extLst>
          </p:cNvPr>
          <p:cNvGrpSpPr/>
          <p:nvPr userDrawn="1"/>
        </p:nvGrpSpPr>
        <p:grpSpPr bwMode="black">
          <a:xfrm>
            <a:off x="618041" y="6446047"/>
            <a:ext cx="1100079" cy="173355"/>
            <a:chOff x="-84138" y="5622925"/>
            <a:chExt cx="4330701" cy="682626"/>
          </a:xfrm>
          <a:solidFill>
            <a:schemeClr val="tx2"/>
          </a:solidFill>
        </p:grpSpPr>
        <p:sp>
          <p:nvSpPr>
            <p:cNvPr id="20" name="Freeform 6">
              <a:extLst>
                <a:ext uri="{FF2B5EF4-FFF2-40B4-BE49-F238E27FC236}">
                  <a16:creationId xmlns:a16="http://schemas.microsoft.com/office/drawing/2014/main" id="{B65990C3-6A4D-4AAF-8BC8-286DA7478543}"/>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21" name="Freeform 7">
              <a:extLst>
                <a:ext uri="{FF2B5EF4-FFF2-40B4-BE49-F238E27FC236}">
                  <a16:creationId xmlns:a16="http://schemas.microsoft.com/office/drawing/2014/main" id="{1BB1B930-0B72-49D9-807B-10C096968E56}"/>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22" name="Freeform 8">
              <a:extLst>
                <a:ext uri="{FF2B5EF4-FFF2-40B4-BE49-F238E27FC236}">
                  <a16:creationId xmlns:a16="http://schemas.microsoft.com/office/drawing/2014/main" id="{5E1DF962-E59C-4F9C-B967-2BC43B7C3DC4}"/>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23" name="Freeform 9">
              <a:extLst>
                <a:ext uri="{FF2B5EF4-FFF2-40B4-BE49-F238E27FC236}">
                  <a16:creationId xmlns:a16="http://schemas.microsoft.com/office/drawing/2014/main" id="{C586DD09-1AA3-4DE6-9C72-75B08B54381E}"/>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24" name="Freeform 10">
              <a:extLst>
                <a:ext uri="{FF2B5EF4-FFF2-40B4-BE49-F238E27FC236}">
                  <a16:creationId xmlns:a16="http://schemas.microsoft.com/office/drawing/2014/main" id="{84663C30-A17E-456F-8614-312799660BD1}"/>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25" name="Freeform 11">
              <a:extLst>
                <a:ext uri="{FF2B5EF4-FFF2-40B4-BE49-F238E27FC236}">
                  <a16:creationId xmlns:a16="http://schemas.microsoft.com/office/drawing/2014/main" id="{EB05CCD1-E6FF-4DBF-BA36-72637BFA33F2}"/>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sp>
          <p:nvSpPr>
            <p:cNvPr id="26" name="Freeform 12">
              <a:extLst>
                <a:ext uri="{FF2B5EF4-FFF2-40B4-BE49-F238E27FC236}">
                  <a16:creationId xmlns:a16="http://schemas.microsoft.com/office/drawing/2014/main" id="{5918E981-84A6-4893-B532-8EE3239C18E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99" baseline="0" dirty="0"/>
            </a:p>
          </p:txBody>
        </p:sp>
      </p:grpSp>
      <p:sp>
        <p:nvSpPr>
          <p:cNvPr id="4" name="Footer Placeholder 3">
            <a:extLst>
              <a:ext uri="{FF2B5EF4-FFF2-40B4-BE49-F238E27FC236}">
                <a16:creationId xmlns:a16="http://schemas.microsoft.com/office/drawing/2014/main" id="{BEF1624D-C6F3-491A-900C-3682A0885FB8}"/>
              </a:ext>
            </a:extLst>
          </p:cNvPr>
          <p:cNvSpPr>
            <a:spLocks noGrp="1"/>
          </p:cNvSpPr>
          <p:nvPr>
            <p:ph type="ftr" sz="quarter" idx="3"/>
          </p:nvPr>
        </p:nvSpPr>
        <p:spPr>
          <a:xfrm>
            <a:off x="4038065" y="7357381"/>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1F4F5AA3-650D-44AF-B5AD-AF6285F85070}"/>
              </a:ext>
            </a:extLst>
          </p:cNvPr>
          <p:cNvSpPr>
            <a:spLocks noGrp="1"/>
          </p:cNvSpPr>
          <p:nvPr>
            <p:ph type="sldNum" sz="quarter" idx="4"/>
          </p:nvPr>
        </p:nvSpPr>
        <p:spPr>
          <a:xfrm>
            <a:off x="8611256" y="7357381"/>
            <a:ext cx="274232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0BD272-B144-4FC0-9AAB-B4E150875944}" type="slidenum">
              <a:rPr lang="en-US" smtClean="0"/>
              <a:t>‹#›</a:t>
            </a:fld>
            <a:endParaRPr lang="en-US" dirty="0"/>
          </a:p>
        </p:txBody>
      </p:sp>
    </p:spTree>
    <p:extLst>
      <p:ext uri="{BB962C8B-B14F-4D97-AF65-F5344CB8AC3E}">
        <p14:creationId xmlns:p14="http://schemas.microsoft.com/office/powerpoint/2010/main" val="3464834546"/>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4" r:id="rId30"/>
    <p:sldLayoutId id="2147483805" r:id="rId31"/>
    <p:sldLayoutId id="2147483806" r:id="rId32"/>
    <p:sldLayoutId id="2147483807"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126" rtl="0" eaLnBrk="1" latinLnBrk="0" hangingPunct="1">
        <a:lnSpc>
          <a:spcPct val="100000"/>
        </a:lnSpc>
        <a:spcBef>
          <a:spcPct val="0"/>
        </a:spcBef>
        <a:buNone/>
        <a:defRPr sz="2799" b="0" kern="1200">
          <a:solidFill>
            <a:schemeClr val="tx2"/>
          </a:solidFill>
          <a:latin typeface="+mj-lt"/>
          <a:ea typeface="+mj-ea"/>
          <a:cs typeface="+mj-cs"/>
        </a:defRPr>
      </a:lvl1pPr>
    </p:titleStyle>
    <p:bodyStyle>
      <a:lvl1pPr marL="0" indent="0" algn="l" defTabSz="914126" rtl="0" eaLnBrk="1" latinLnBrk="0" hangingPunct="1">
        <a:lnSpc>
          <a:spcPct val="100000"/>
        </a:lnSpc>
        <a:spcBef>
          <a:spcPts val="1799"/>
        </a:spcBef>
        <a:buClr>
          <a:schemeClr val="tx1">
            <a:lumMod val="60000"/>
            <a:lumOff val="40000"/>
          </a:schemeClr>
        </a:buClr>
        <a:buSzPct val="90000"/>
        <a:buFont typeface="Arial" panose="020B0604020202020204" pitchFamily="34" charset="0"/>
        <a:buChar char="​"/>
        <a:defRPr sz="1999" kern="1200">
          <a:solidFill>
            <a:schemeClr val="tx2"/>
          </a:solidFill>
          <a:latin typeface="+mn-lt"/>
          <a:ea typeface="+mn-ea"/>
          <a:cs typeface="+mn-cs"/>
        </a:defRPr>
      </a:lvl1pPr>
      <a:lvl2pPr marL="457063" indent="-184095" algn="l" defTabSz="914126" rtl="0" eaLnBrk="1" latinLnBrk="0" hangingPunct="1">
        <a:lnSpc>
          <a:spcPct val="100000"/>
        </a:lnSpc>
        <a:spcBef>
          <a:spcPts val="300"/>
        </a:spcBef>
        <a:buClr>
          <a:schemeClr val="tx2"/>
        </a:buClr>
        <a:buSzPct val="90000"/>
        <a:buFont typeface="Arial" panose="020B0604020202020204" pitchFamily="34" charset="0"/>
        <a:buChar char="•"/>
        <a:defRPr sz="1799" kern="1200">
          <a:solidFill>
            <a:schemeClr val="tx2"/>
          </a:solidFill>
          <a:latin typeface="+mn-lt"/>
          <a:ea typeface="+mn-ea"/>
          <a:cs typeface="+mn-cs"/>
        </a:defRPr>
      </a:lvl2pPr>
      <a:lvl3pPr marL="744315" indent="-169812" algn="l" defTabSz="914126"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672" indent="-166638" algn="l" defTabSz="914126" rtl="0" eaLnBrk="1" latinLnBrk="0" hangingPunct="1">
        <a:lnSpc>
          <a:spcPct val="100000"/>
        </a:lnSpc>
        <a:spcBef>
          <a:spcPts val="300"/>
        </a:spcBef>
        <a:spcAft>
          <a:spcPts val="0"/>
        </a:spcAft>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2657" indent="-138072" algn="l" defTabSz="914126" rtl="0" eaLnBrk="1" latinLnBrk="0" hangingPunct="1">
        <a:lnSpc>
          <a:spcPct val="100000"/>
        </a:lnSpc>
        <a:spcBef>
          <a:spcPts val="300"/>
        </a:spcBef>
        <a:spcAft>
          <a:spcPts val="0"/>
        </a:spcAft>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72986" indent="-172986" algn="l" defTabSz="914126" rtl="0" eaLnBrk="1" latinLnBrk="0" hangingPunct="1">
        <a:lnSpc>
          <a:spcPct val="100000"/>
        </a:lnSpc>
        <a:spcBef>
          <a:spcPts val="1799"/>
        </a:spcBef>
        <a:buClr>
          <a:schemeClr val="tx1">
            <a:lumMod val="60000"/>
            <a:lumOff val="40000"/>
          </a:schemeClr>
        </a:buClr>
        <a:buSzPct val="90000"/>
        <a:buFont typeface="+mj-lt"/>
        <a:buAutoNum type="arabicPeriod"/>
        <a:defRPr sz="1999" kern="1200">
          <a:solidFill>
            <a:schemeClr val="tx2"/>
          </a:solidFill>
          <a:latin typeface="+mn-lt"/>
          <a:ea typeface="+mn-ea"/>
          <a:cs typeface="+mn-cs"/>
        </a:defRPr>
      </a:lvl6pPr>
      <a:lvl7pPr marL="515783" indent="-231705" algn="l" defTabSz="914126" rtl="0" eaLnBrk="1" latinLnBrk="0" hangingPunct="1">
        <a:lnSpc>
          <a:spcPct val="100000"/>
        </a:lnSpc>
        <a:spcBef>
          <a:spcPts val="300"/>
        </a:spcBef>
        <a:buClr>
          <a:schemeClr val="tx1">
            <a:lumMod val="60000"/>
            <a:lumOff val="40000"/>
          </a:schemeClr>
        </a:buClr>
        <a:buSzPct val="90000"/>
        <a:buFont typeface="+mj-lt"/>
        <a:buAutoNum type="alphaLcPeriod"/>
        <a:defRPr sz="1600" kern="1200">
          <a:solidFill>
            <a:schemeClr val="tx2"/>
          </a:solidFill>
          <a:latin typeface="+mn-lt"/>
          <a:ea typeface="+mn-ea"/>
          <a:cs typeface="+mn-cs"/>
        </a:defRPr>
      </a:lvl7pPr>
      <a:lvl8pPr marL="741141" indent="-166638" algn="l" defTabSz="914126" rtl="0" eaLnBrk="1" latinLnBrk="0" hangingPunct="1">
        <a:lnSpc>
          <a:spcPct val="100000"/>
        </a:lnSpc>
        <a:spcBef>
          <a:spcPts val="300"/>
        </a:spcBef>
        <a:buClr>
          <a:schemeClr val="tx1">
            <a:lumMod val="60000"/>
            <a:lumOff val="40000"/>
          </a:schemeClr>
        </a:buClr>
        <a:buSzPct val="90000"/>
        <a:buFont typeface="+mj-lt"/>
        <a:buAutoNum type="romanLcPeriod"/>
        <a:defRPr sz="1400" kern="1200">
          <a:solidFill>
            <a:schemeClr val="tx2"/>
          </a:solidFill>
          <a:latin typeface="+mn-lt"/>
          <a:ea typeface="+mn-ea"/>
          <a:cs typeface="+mn-cs"/>
        </a:defRPr>
      </a:lvl8pPr>
      <a:lvl9pPr marL="284078" indent="-284078" algn="l" defTabSz="914126" rtl="0" eaLnBrk="1" latinLnBrk="0" hangingPunct="1">
        <a:lnSpc>
          <a:spcPct val="100000"/>
        </a:lnSpc>
        <a:spcBef>
          <a:spcPts val="1799"/>
        </a:spcBef>
        <a:buClr>
          <a:schemeClr val="tx1">
            <a:lumMod val="60000"/>
            <a:lumOff val="40000"/>
          </a:schemeClr>
        </a:buClr>
        <a:buSzPct val="90000"/>
        <a:buFont typeface="+mj-lt"/>
        <a:buAutoNum type="alphaUcPeriod"/>
        <a:defRPr sz="1999" kern="1200">
          <a:solidFill>
            <a:schemeClr val="tx2"/>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960" y="412751"/>
            <a:ext cx="11003870"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600" y="1600203"/>
            <a:ext cx="10972801"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7" name="Rectangle 16">
            <a:extLst>
              <a:ext uri="{FF2B5EF4-FFF2-40B4-BE49-F238E27FC236}">
                <a16:creationId xmlns:a16="http://schemas.microsoft.com/office/drawing/2014/main" id="{BA10A873-392A-4A19-8C2B-DD9BE8754574}"/>
              </a:ext>
            </a:extLst>
          </p:cNvPr>
          <p:cNvSpPr/>
          <p:nvPr/>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solidFill>
                <a:prstClr val="white"/>
              </a:solidFill>
            </a:endParaRPr>
          </a:p>
        </p:txBody>
      </p:sp>
      <p:grpSp>
        <p:nvGrpSpPr>
          <p:cNvPr id="19" name="Group 18">
            <a:extLst>
              <a:ext uri="{FF2B5EF4-FFF2-40B4-BE49-F238E27FC236}">
                <a16:creationId xmlns:a16="http://schemas.microsoft.com/office/drawing/2014/main" id="{EC1D3E06-3BD4-444D-80CC-06D1EF0FE80E}"/>
              </a:ext>
            </a:extLst>
          </p:cNvPr>
          <p:cNvGrpSpPr/>
          <p:nvPr/>
        </p:nvGrpSpPr>
        <p:grpSpPr bwMode="black">
          <a:xfrm>
            <a:off x="618040" y="6446045"/>
            <a:ext cx="1100079" cy="173355"/>
            <a:chOff x="-84138" y="5622925"/>
            <a:chExt cx="4330701" cy="682626"/>
          </a:xfrm>
        </p:grpSpPr>
        <p:sp>
          <p:nvSpPr>
            <p:cNvPr id="20" name="Freeform 6">
              <a:extLst>
                <a:ext uri="{FF2B5EF4-FFF2-40B4-BE49-F238E27FC236}">
                  <a16:creationId xmlns:a16="http://schemas.microsoft.com/office/drawing/2014/main" id="{B65990C3-6A4D-4AAF-8BC8-286DA7478543}"/>
                </a:ext>
              </a:extLst>
            </p:cNvPr>
            <p:cNvSpPr>
              <a:spLocks/>
            </p:cNvSpPr>
            <p:nvPr/>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717074"/>
                </a:solidFill>
              </a:endParaRPr>
            </a:p>
          </p:txBody>
        </p:sp>
        <p:sp>
          <p:nvSpPr>
            <p:cNvPr id="21" name="Freeform 7">
              <a:extLst>
                <a:ext uri="{FF2B5EF4-FFF2-40B4-BE49-F238E27FC236}">
                  <a16:creationId xmlns:a16="http://schemas.microsoft.com/office/drawing/2014/main" id="{1BB1B930-0B72-49D9-807B-10C096968E56}"/>
                </a:ext>
              </a:extLst>
            </p:cNvPr>
            <p:cNvSpPr>
              <a:spLocks/>
            </p:cNvSpPr>
            <p:nvPr/>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717074"/>
                </a:solidFill>
              </a:endParaRPr>
            </a:p>
          </p:txBody>
        </p:sp>
        <p:sp>
          <p:nvSpPr>
            <p:cNvPr id="22" name="Freeform 8">
              <a:extLst>
                <a:ext uri="{FF2B5EF4-FFF2-40B4-BE49-F238E27FC236}">
                  <a16:creationId xmlns:a16="http://schemas.microsoft.com/office/drawing/2014/main" id="{5E1DF962-E59C-4F9C-B967-2BC43B7C3DC4}"/>
                </a:ext>
              </a:extLst>
            </p:cNvPr>
            <p:cNvSpPr>
              <a:spLocks noEditPoints="1"/>
            </p:cNvSpPr>
            <p:nvPr/>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717074"/>
                </a:solidFill>
              </a:endParaRPr>
            </a:p>
          </p:txBody>
        </p:sp>
        <p:sp>
          <p:nvSpPr>
            <p:cNvPr id="23" name="Freeform 9">
              <a:extLst>
                <a:ext uri="{FF2B5EF4-FFF2-40B4-BE49-F238E27FC236}">
                  <a16:creationId xmlns:a16="http://schemas.microsoft.com/office/drawing/2014/main" id="{C586DD09-1AA3-4DE6-9C72-75B08B54381E}"/>
                </a:ext>
              </a:extLst>
            </p:cNvPr>
            <p:cNvSpPr>
              <a:spLocks noEditPoints="1"/>
            </p:cNvSpPr>
            <p:nvPr/>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717074"/>
                </a:solidFill>
              </a:endParaRPr>
            </a:p>
          </p:txBody>
        </p:sp>
        <p:sp>
          <p:nvSpPr>
            <p:cNvPr id="24" name="Freeform 10">
              <a:extLst>
                <a:ext uri="{FF2B5EF4-FFF2-40B4-BE49-F238E27FC236}">
                  <a16:creationId xmlns:a16="http://schemas.microsoft.com/office/drawing/2014/main" id="{84663C30-A17E-456F-8614-312799660BD1}"/>
                </a:ext>
              </a:extLst>
            </p:cNvPr>
            <p:cNvSpPr>
              <a:spLocks/>
            </p:cNvSpPr>
            <p:nvPr/>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717074"/>
                </a:solidFill>
              </a:endParaRPr>
            </a:p>
          </p:txBody>
        </p:sp>
        <p:sp>
          <p:nvSpPr>
            <p:cNvPr id="25" name="Freeform 11">
              <a:extLst>
                <a:ext uri="{FF2B5EF4-FFF2-40B4-BE49-F238E27FC236}">
                  <a16:creationId xmlns:a16="http://schemas.microsoft.com/office/drawing/2014/main" id="{EB05CCD1-E6FF-4DBF-BA36-72637BFA33F2}"/>
                </a:ext>
              </a:extLst>
            </p:cNvPr>
            <p:cNvSpPr>
              <a:spLocks noEditPoints="1"/>
            </p:cNvSpPr>
            <p:nvPr/>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717074"/>
                </a:solidFill>
              </a:endParaRPr>
            </a:p>
          </p:txBody>
        </p:sp>
        <p:sp>
          <p:nvSpPr>
            <p:cNvPr id="26" name="Freeform 12">
              <a:extLst>
                <a:ext uri="{FF2B5EF4-FFF2-40B4-BE49-F238E27FC236}">
                  <a16:creationId xmlns:a16="http://schemas.microsoft.com/office/drawing/2014/main" id="{5918E981-84A6-4893-B532-8EE3239C18EC}"/>
                </a:ext>
              </a:extLst>
            </p:cNvPr>
            <p:cNvSpPr>
              <a:spLocks noEditPoints="1"/>
            </p:cNvSpPr>
            <p:nvPr/>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dirty="0">
                <a:solidFill>
                  <a:srgbClr val="717074"/>
                </a:solidFill>
              </a:endParaRPr>
            </a:p>
          </p:txBody>
        </p:sp>
      </p:gr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8065" y="7352031"/>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srgbClr val="717074">
                  <a:tint val="75000"/>
                </a:srgbClr>
              </a:solidFill>
            </a:endParaRPr>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11256" y="7352031"/>
            <a:ext cx="274232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solidFill>
                  <a:srgbClr val="717074">
                    <a:tint val="75000"/>
                  </a:srgbClr>
                </a:solidFill>
              </a:rPr>
              <a:pPr/>
              <a:t>‹#›</a:t>
            </a:fld>
            <a:endParaRPr lang="en-US" dirty="0">
              <a:solidFill>
                <a:srgbClr val="717074">
                  <a:tint val="75000"/>
                </a:srgbClr>
              </a:solidFill>
            </a:endParaRPr>
          </a:p>
        </p:txBody>
      </p:sp>
    </p:spTree>
    <p:extLst>
      <p:ext uri="{BB962C8B-B14F-4D97-AF65-F5344CB8AC3E}">
        <p14:creationId xmlns:p14="http://schemas.microsoft.com/office/powerpoint/2010/main" val="289460049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 id="2147483841" r:id="rId33"/>
    <p:sldLayoutId id="2147483842" r:id="rId34"/>
    <p:sldLayoutId id="2147483843" r:id="rId35"/>
    <p:sldLayoutId id="2147483844" r:id="rId36"/>
    <p:sldLayoutId id="2147483845" r:id="rId37"/>
    <p:sldLayoutId id="2147483846"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9960" y="412751"/>
            <a:ext cx="11003870" cy="381000"/>
          </a:xfrm>
          <a:prstGeom prst="rect">
            <a:avLst/>
          </a:prstGeom>
        </p:spPr>
        <p:txBody>
          <a:bodyPr vert="horz" wrap="none"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609600" y="1600203"/>
            <a:ext cx="10972801" cy="4580461"/>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17" name="Rectangle 16">
            <a:extLst>
              <a:ext uri="{FF2B5EF4-FFF2-40B4-BE49-F238E27FC236}">
                <a16:creationId xmlns:a16="http://schemas.microsoft.com/office/drawing/2014/main" id="{BA10A873-392A-4A19-8C2B-DD9BE8754574}"/>
              </a:ext>
            </a:extLst>
          </p:cNvPr>
          <p:cNvSpPr/>
          <p:nvPr userDrawn="1"/>
        </p:nvSpPr>
        <p:spPr bwMode="ltGray">
          <a:xfrm>
            <a:off x="-3443" y="6766560"/>
            <a:ext cx="12195441" cy="91440"/>
          </a:xfrm>
          <a:prstGeom prst="rect">
            <a:avLst/>
          </a:prstGeom>
          <a:gradFill flip="none" rotWithShape="1">
            <a:gsLst>
              <a:gs pos="0">
                <a:srgbClr val="AADB1E"/>
              </a:gs>
              <a:gs pos="25000">
                <a:schemeClr val="accent4"/>
              </a:gs>
              <a:gs pos="100000">
                <a:srgbClr val="003D79"/>
              </a:gs>
              <a:gs pos="50000">
                <a:schemeClr val="accent1"/>
              </a:gs>
              <a:gs pos="75000">
                <a:schemeClr val="accent3"/>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dirty="0"/>
          </a:p>
        </p:txBody>
      </p:sp>
      <p:grpSp>
        <p:nvGrpSpPr>
          <p:cNvPr id="19" name="Group 18">
            <a:extLst>
              <a:ext uri="{FF2B5EF4-FFF2-40B4-BE49-F238E27FC236}">
                <a16:creationId xmlns:a16="http://schemas.microsoft.com/office/drawing/2014/main" id="{EC1D3E06-3BD4-444D-80CC-06D1EF0FE80E}"/>
              </a:ext>
            </a:extLst>
          </p:cNvPr>
          <p:cNvGrpSpPr/>
          <p:nvPr userDrawn="1"/>
        </p:nvGrpSpPr>
        <p:grpSpPr bwMode="black">
          <a:xfrm>
            <a:off x="618040" y="6446045"/>
            <a:ext cx="1100079" cy="173355"/>
            <a:chOff x="-84138" y="5622925"/>
            <a:chExt cx="4330701" cy="682626"/>
          </a:xfrm>
        </p:grpSpPr>
        <p:sp>
          <p:nvSpPr>
            <p:cNvPr id="20" name="Freeform 6">
              <a:extLst>
                <a:ext uri="{FF2B5EF4-FFF2-40B4-BE49-F238E27FC236}">
                  <a16:creationId xmlns:a16="http://schemas.microsoft.com/office/drawing/2014/main" id="{B65990C3-6A4D-4AAF-8BC8-286DA7478543}"/>
                </a:ext>
              </a:extLst>
            </p:cNvPr>
            <p:cNvSpPr>
              <a:spLocks/>
            </p:cNvSpPr>
            <p:nvPr userDrawn="1"/>
          </p:nvSpPr>
          <p:spPr bwMode="black">
            <a:xfrm>
              <a:off x="1589088" y="5649913"/>
              <a:ext cx="914400" cy="647700"/>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21" name="Freeform 7">
              <a:extLst>
                <a:ext uri="{FF2B5EF4-FFF2-40B4-BE49-F238E27FC236}">
                  <a16:creationId xmlns:a16="http://schemas.microsoft.com/office/drawing/2014/main" id="{1BB1B930-0B72-49D9-807B-10C096968E56}"/>
                </a:ext>
              </a:extLst>
            </p:cNvPr>
            <p:cNvSpPr>
              <a:spLocks/>
            </p:cNvSpPr>
            <p:nvPr userDrawn="1"/>
          </p:nvSpPr>
          <p:spPr bwMode="black">
            <a:xfrm>
              <a:off x="3163888" y="5649913"/>
              <a:ext cx="354013" cy="647700"/>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22" name="Freeform 8">
              <a:extLst>
                <a:ext uri="{FF2B5EF4-FFF2-40B4-BE49-F238E27FC236}">
                  <a16:creationId xmlns:a16="http://schemas.microsoft.com/office/drawing/2014/main" id="{5E1DF962-E59C-4F9C-B967-2BC43B7C3DC4}"/>
                </a:ext>
              </a:extLst>
            </p:cNvPr>
            <p:cNvSpPr>
              <a:spLocks noEditPoints="1"/>
            </p:cNvSpPr>
            <p:nvPr userDrawn="1"/>
          </p:nvSpPr>
          <p:spPr bwMode="black">
            <a:xfrm>
              <a:off x="3509963" y="5649913"/>
              <a:ext cx="579438" cy="655638"/>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23" name="Freeform 9">
              <a:extLst>
                <a:ext uri="{FF2B5EF4-FFF2-40B4-BE49-F238E27FC236}">
                  <a16:creationId xmlns:a16="http://schemas.microsoft.com/office/drawing/2014/main" id="{C586DD09-1AA3-4DE6-9C72-75B08B54381E}"/>
                </a:ext>
              </a:extLst>
            </p:cNvPr>
            <p:cNvSpPr>
              <a:spLocks noEditPoints="1"/>
            </p:cNvSpPr>
            <p:nvPr userDrawn="1"/>
          </p:nvSpPr>
          <p:spPr bwMode="black">
            <a:xfrm>
              <a:off x="2503488" y="5649913"/>
              <a:ext cx="547688" cy="655638"/>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24" name="Freeform 10">
              <a:extLst>
                <a:ext uri="{FF2B5EF4-FFF2-40B4-BE49-F238E27FC236}">
                  <a16:creationId xmlns:a16="http://schemas.microsoft.com/office/drawing/2014/main" id="{84663C30-A17E-456F-8614-312799660BD1}"/>
                </a:ext>
              </a:extLst>
            </p:cNvPr>
            <p:cNvSpPr>
              <a:spLocks/>
            </p:cNvSpPr>
            <p:nvPr userDrawn="1"/>
          </p:nvSpPr>
          <p:spPr bwMode="black">
            <a:xfrm>
              <a:off x="-84138" y="5622925"/>
              <a:ext cx="1635125" cy="682625"/>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25" name="Freeform 11">
              <a:extLst>
                <a:ext uri="{FF2B5EF4-FFF2-40B4-BE49-F238E27FC236}">
                  <a16:creationId xmlns:a16="http://schemas.microsoft.com/office/drawing/2014/main" id="{EB05CCD1-E6FF-4DBF-BA36-72637BFA33F2}"/>
                </a:ext>
              </a:extLst>
            </p:cNvPr>
            <p:cNvSpPr>
              <a:spLocks noEditPoints="1"/>
            </p:cNvSpPr>
            <p:nvPr userDrawn="1"/>
          </p:nvSpPr>
          <p:spPr bwMode="black">
            <a:xfrm>
              <a:off x="4097338" y="5649913"/>
              <a:ext cx="149225" cy="157163"/>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sp>
          <p:nvSpPr>
            <p:cNvPr id="26" name="Freeform 12">
              <a:extLst>
                <a:ext uri="{FF2B5EF4-FFF2-40B4-BE49-F238E27FC236}">
                  <a16:creationId xmlns:a16="http://schemas.microsoft.com/office/drawing/2014/main" id="{5918E981-84A6-4893-B532-8EE3239C18EC}"/>
                </a:ext>
              </a:extLst>
            </p:cNvPr>
            <p:cNvSpPr>
              <a:spLocks noEditPoints="1"/>
            </p:cNvSpPr>
            <p:nvPr userDrawn="1"/>
          </p:nvSpPr>
          <p:spPr bwMode="black">
            <a:xfrm>
              <a:off x="4141788" y="5688013"/>
              <a:ext cx="63500" cy="76200"/>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aseline="0" dirty="0"/>
            </a:p>
          </p:txBody>
        </p:sp>
      </p:gr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8065" y="7352031"/>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11256" y="7352031"/>
            <a:ext cx="274232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dirty="0"/>
          </a:p>
        </p:txBody>
      </p:sp>
    </p:spTree>
    <p:extLst>
      <p:ext uri="{BB962C8B-B14F-4D97-AF65-F5344CB8AC3E}">
        <p14:creationId xmlns:p14="http://schemas.microsoft.com/office/powerpoint/2010/main" val="3221693057"/>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 id="2147483860" r:id="rId12"/>
    <p:sldLayoutId id="2147483861" r:id="rId13"/>
    <p:sldLayoutId id="2147483862" r:id="rId14"/>
    <p:sldLayoutId id="2147483863" r:id="rId15"/>
    <p:sldLayoutId id="2147483864" r:id="rId16"/>
    <p:sldLayoutId id="2147483865" r:id="rId17"/>
    <p:sldLayoutId id="2147483866" r:id="rId18"/>
    <p:sldLayoutId id="2147483867" r:id="rId19"/>
    <p:sldLayoutId id="2147483868" r:id="rId20"/>
    <p:sldLayoutId id="2147483869" r:id="rId21"/>
    <p:sldLayoutId id="2147483870" r:id="rId22"/>
    <p:sldLayoutId id="2147483871" r:id="rId23"/>
    <p:sldLayoutId id="2147483872" r:id="rId24"/>
    <p:sldLayoutId id="2147483873" r:id="rId25"/>
    <p:sldLayoutId id="2147483874" r:id="rId26"/>
    <p:sldLayoutId id="2147483875" r:id="rId27"/>
    <p:sldLayoutId id="2147483876" r:id="rId28"/>
    <p:sldLayoutId id="2147483877" r:id="rId29"/>
    <p:sldLayoutId id="2147483878" r:id="rId30"/>
    <p:sldLayoutId id="2147483879" r:id="rId31"/>
    <p:sldLayoutId id="2147483880" r:id="rId32"/>
    <p:sldLayoutId id="2147483881" r:id="rId33"/>
    <p:sldLayoutId id="2147483882" r:id="rId34"/>
    <p:sldLayoutId id="2147483883" r:id="rId35"/>
    <p:sldLayoutId id="2147483884" r:id="rId36"/>
    <p:sldLayoutId id="2147483885" r:id="rId37"/>
    <p:sldLayoutId id="2147483886" r:id="rId38"/>
    <p:sldLayoutId id="2147483887"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9.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5.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05.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5.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05.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05.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0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0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05.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5.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5.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99135" y="2263574"/>
            <a:ext cx="7257143" cy="1752600"/>
          </a:xfrm>
        </p:spPr>
        <p:txBody>
          <a:bodyPr/>
          <a:lstStyle/>
          <a:p>
            <a:br>
              <a:rPr lang="en-US" dirty="0"/>
            </a:br>
            <a:r>
              <a:rPr lang="en-US" sz="3200" dirty="0"/>
              <a:t>NSX-T Ninja Week 3:</a:t>
            </a:r>
            <a:br>
              <a:rPr lang="en-US" sz="3200" dirty="0"/>
            </a:br>
            <a:r>
              <a:rPr lang="en-US" sz="3200" dirty="0" err="1">
                <a:ea typeface="+mj-lt"/>
                <a:cs typeface="+mj-lt"/>
              </a:rPr>
              <a:t>Zilungele</a:t>
            </a:r>
            <a:r>
              <a:rPr lang="en-US" sz="3200" dirty="0">
                <a:ea typeface="+mj-lt"/>
                <a:cs typeface="+mj-lt"/>
              </a:rPr>
              <a:t> Cloud Services </a:t>
            </a:r>
            <a:br>
              <a:rPr lang="en-US" dirty="0"/>
            </a:br>
            <a:endParaRPr lang="en-US" dirty="0"/>
          </a:p>
        </p:txBody>
      </p:sp>
    </p:spTree>
    <p:extLst>
      <p:ext uri="{BB962C8B-B14F-4D97-AF65-F5344CB8AC3E}">
        <p14:creationId xmlns:p14="http://schemas.microsoft.com/office/powerpoint/2010/main" val="2480908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013" y="533827"/>
            <a:ext cx="10972800" cy="620059"/>
          </a:xfrm>
        </p:spPr>
        <p:txBody>
          <a:bodyPr>
            <a:normAutofit fontScale="90000"/>
          </a:bodyPr>
          <a:lstStyle/>
          <a:p>
            <a:br>
              <a:rPr lang="en-US" dirty="0"/>
            </a:br>
            <a:endParaRPr lang="en-US" dirty="0"/>
          </a:p>
        </p:txBody>
      </p:sp>
      <p:sp>
        <p:nvSpPr>
          <p:cNvPr id="4" name="Content Placeholder 6"/>
          <p:cNvSpPr>
            <a:spLocks noGrp="1"/>
          </p:cNvSpPr>
          <p:nvPr>
            <p:ph idx="1"/>
          </p:nvPr>
        </p:nvSpPr>
        <p:spPr>
          <a:xfrm>
            <a:off x="608014" y="1546413"/>
            <a:ext cx="10974388" cy="4634252"/>
          </a:xfrm>
        </p:spPr>
        <p:txBody>
          <a:bodyPr vert="horz" lIns="0" tIns="0" rIns="0" bIns="0" rtlCol="0" anchor="t">
            <a:noAutofit/>
          </a:bodyPr>
          <a:lstStyle/>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a:p>
            <a:pPr lvl="1" indent="0">
              <a:buNone/>
            </a:pPr>
            <a:endParaRPr lang="en-US" dirty="0"/>
          </a:p>
        </p:txBody>
      </p:sp>
      <p:pic>
        <p:nvPicPr>
          <p:cNvPr id="2" name="Picture 4" descr="Graphical user interface, website&#10;&#10;Description automatically generated">
            <a:extLst>
              <a:ext uri="{FF2B5EF4-FFF2-40B4-BE49-F238E27FC236}">
                <a16:creationId xmlns:a16="http://schemas.microsoft.com/office/drawing/2014/main" id="{9CA33B2E-34B3-4B6F-BAFF-013922F561D2}"/>
              </a:ext>
            </a:extLst>
          </p:cNvPr>
          <p:cNvPicPr>
            <a:picLocks noChangeAspect="1"/>
          </p:cNvPicPr>
          <p:nvPr/>
        </p:nvPicPr>
        <p:blipFill>
          <a:blip r:embed="rId3"/>
          <a:stretch>
            <a:fillRect/>
          </a:stretch>
        </p:blipFill>
        <p:spPr>
          <a:xfrm>
            <a:off x="1700784" y="840417"/>
            <a:ext cx="7711440" cy="5603887"/>
          </a:xfrm>
          <a:prstGeom prst="rect">
            <a:avLst/>
          </a:prstGeom>
        </p:spPr>
      </p:pic>
      <p:sp>
        <p:nvSpPr>
          <p:cNvPr id="6" name="Title 5">
            <a:extLst>
              <a:ext uri="{FF2B5EF4-FFF2-40B4-BE49-F238E27FC236}">
                <a16:creationId xmlns:a16="http://schemas.microsoft.com/office/drawing/2014/main" id="{ADA3EC30-40DE-4515-9F81-DE3B4DD964AA}"/>
              </a:ext>
            </a:extLst>
          </p:cNvPr>
          <p:cNvSpPr txBox="1">
            <a:spLocks/>
          </p:cNvSpPr>
          <p:nvPr/>
        </p:nvSpPr>
        <p:spPr>
          <a:xfrm>
            <a:off x="41085" y="79248"/>
            <a:ext cx="10972800" cy="3556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r>
              <a:rPr lang="en-GB"/>
              <a:t>HLD Dedicated Tenant</a:t>
            </a:r>
            <a:endParaRPr lang="en-GB" dirty="0"/>
          </a:p>
        </p:txBody>
      </p:sp>
    </p:spTree>
    <p:extLst>
      <p:ext uri="{BB962C8B-B14F-4D97-AF65-F5344CB8AC3E}">
        <p14:creationId xmlns:p14="http://schemas.microsoft.com/office/powerpoint/2010/main" val="1428862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013" y="533827"/>
            <a:ext cx="10972800" cy="620059"/>
          </a:xfrm>
        </p:spPr>
        <p:txBody>
          <a:bodyPr>
            <a:normAutofit fontScale="90000"/>
          </a:bodyPr>
          <a:lstStyle/>
          <a:p>
            <a:br>
              <a:rPr lang="en-US" dirty="0"/>
            </a:br>
            <a:endParaRPr lang="en-US" dirty="0"/>
          </a:p>
        </p:txBody>
      </p:sp>
      <p:sp>
        <p:nvSpPr>
          <p:cNvPr id="4" name="Content Placeholder 6"/>
          <p:cNvSpPr>
            <a:spLocks noGrp="1"/>
          </p:cNvSpPr>
          <p:nvPr>
            <p:ph idx="1"/>
          </p:nvPr>
        </p:nvSpPr>
        <p:spPr>
          <a:xfrm>
            <a:off x="364174" y="753933"/>
            <a:ext cx="2945956" cy="4634252"/>
          </a:xfrm>
        </p:spPr>
        <p:txBody>
          <a:bodyPr vert="horz" lIns="0" tIns="0" rIns="0" bIns="0" rtlCol="0" anchor="t">
            <a:noAutofit/>
          </a:bodyPr>
          <a:lstStyle/>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a:p>
            <a:pPr lvl="1" indent="0">
              <a:buNone/>
            </a:pPr>
            <a:endParaRPr lang="en-US" dirty="0"/>
          </a:p>
        </p:txBody>
      </p:sp>
      <p:pic>
        <p:nvPicPr>
          <p:cNvPr id="5" name="Picture 5" descr="Diagram&#10;&#10;Description automatically generated">
            <a:extLst>
              <a:ext uri="{FF2B5EF4-FFF2-40B4-BE49-F238E27FC236}">
                <a16:creationId xmlns:a16="http://schemas.microsoft.com/office/drawing/2014/main" id="{53B82553-241E-4574-B322-3546C61BAEC4}"/>
              </a:ext>
            </a:extLst>
          </p:cNvPr>
          <p:cNvPicPr>
            <a:picLocks noChangeAspect="1"/>
          </p:cNvPicPr>
          <p:nvPr/>
        </p:nvPicPr>
        <p:blipFill>
          <a:blip r:embed="rId3"/>
          <a:stretch>
            <a:fillRect/>
          </a:stretch>
        </p:blipFill>
        <p:spPr>
          <a:xfrm>
            <a:off x="1944624" y="1800659"/>
            <a:ext cx="7723632" cy="3823611"/>
          </a:xfrm>
          <a:prstGeom prst="rect">
            <a:avLst/>
          </a:prstGeom>
        </p:spPr>
      </p:pic>
      <p:sp>
        <p:nvSpPr>
          <p:cNvPr id="7" name="Title 5">
            <a:extLst>
              <a:ext uri="{FF2B5EF4-FFF2-40B4-BE49-F238E27FC236}">
                <a16:creationId xmlns:a16="http://schemas.microsoft.com/office/drawing/2014/main" id="{60084709-7756-4DD2-B804-61E296B13444}"/>
              </a:ext>
            </a:extLst>
          </p:cNvPr>
          <p:cNvSpPr txBox="1">
            <a:spLocks/>
          </p:cNvSpPr>
          <p:nvPr/>
        </p:nvSpPr>
        <p:spPr>
          <a:xfrm>
            <a:off x="41085" y="79248"/>
            <a:ext cx="10972800" cy="3556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r>
              <a:rPr lang="en-GB"/>
              <a:t>Dedicated Tenant Routing</a:t>
            </a:r>
            <a:endParaRPr lang="en-GB" dirty="0"/>
          </a:p>
        </p:txBody>
      </p:sp>
      <p:sp>
        <p:nvSpPr>
          <p:cNvPr id="6" name="TextBox 5">
            <a:extLst>
              <a:ext uri="{FF2B5EF4-FFF2-40B4-BE49-F238E27FC236}">
                <a16:creationId xmlns:a16="http://schemas.microsoft.com/office/drawing/2014/main" id="{BC8937B0-6D5D-4B17-A1B9-85E6064EE679}"/>
              </a:ext>
            </a:extLst>
          </p:cNvPr>
          <p:cNvSpPr txBox="1"/>
          <p:nvPr/>
        </p:nvSpPr>
        <p:spPr>
          <a:xfrm>
            <a:off x="4062603" y="1313306"/>
            <a:ext cx="2868664"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1200"/>
              <a:t>Dedicated tenants require dedicated T0</a:t>
            </a:r>
            <a:endParaRPr lang="en-US" sz="1200" dirty="0"/>
          </a:p>
        </p:txBody>
      </p:sp>
    </p:spTree>
    <p:extLst>
      <p:ext uri="{BB962C8B-B14F-4D97-AF65-F5344CB8AC3E}">
        <p14:creationId xmlns:p14="http://schemas.microsoft.com/office/powerpoint/2010/main" val="15084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92F28C15-EA54-48C5-8D2C-CCA9999CFAA3}"/>
              </a:ext>
            </a:extLst>
          </p:cNvPr>
          <p:cNvSpPr txBox="1">
            <a:spLocks/>
          </p:cNvSpPr>
          <p:nvPr/>
        </p:nvSpPr>
        <p:spPr>
          <a:xfrm>
            <a:off x="41085" y="79248"/>
            <a:ext cx="10972800" cy="3556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r>
              <a:rPr lang="en-GB" dirty="0"/>
              <a:t>HLD IaaS Tenant</a:t>
            </a:r>
            <a:endParaRPr lang="en-GB" dirty="0" err="1"/>
          </a:p>
        </p:txBody>
      </p:sp>
      <p:pic>
        <p:nvPicPr>
          <p:cNvPr id="5" name="Picture 5" descr="Graphical user interface, website&#10;&#10;Description automatically generated">
            <a:extLst>
              <a:ext uri="{FF2B5EF4-FFF2-40B4-BE49-F238E27FC236}">
                <a16:creationId xmlns:a16="http://schemas.microsoft.com/office/drawing/2014/main" id="{C6E30E84-5D89-4C25-A687-FD7A61351A14}"/>
              </a:ext>
            </a:extLst>
          </p:cNvPr>
          <p:cNvPicPr>
            <a:picLocks noChangeAspect="1"/>
          </p:cNvPicPr>
          <p:nvPr/>
        </p:nvPicPr>
        <p:blipFill>
          <a:blip r:embed="rId2"/>
          <a:stretch>
            <a:fillRect/>
          </a:stretch>
        </p:blipFill>
        <p:spPr>
          <a:xfrm>
            <a:off x="2554224" y="613617"/>
            <a:ext cx="6242304" cy="5764878"/>
          </a:xfrm>
          <a:prstGeom prst="rect">
            <a:avLst/>
          </a:prstGeom>
        </p:spPr>
      </p:pic>
    </p:spTree>
    <p:extLst>
      <p:ext uri="{BB962C8B-B14F-4D97-AF65-F5344CB8AC3E}">
        <p14:creationId xmlns:p14="http://schemas.microsoft.com/office/powerpoint/2010/main" val="2062781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013" y="533827"/>
            <a:ext cx="10972800" cy="620059"/>
          </a:xfrm>
        </p:spPr>
        <p:txBody>
          <a:bodyPr>
            <a:normAutofit fontScale="90000"/>
          </a:bodyPr>
          <a:lstStyle/>
          <a:p>
            <a:br>
              <a:rPr lang="en-US" dirty="0"/>
            </a:br>
            <a:endParaRPr lang="en-US" dirty="0"/>
          </a:p>
        </p:txBody>
      </p:sp>
      <p:sp>
        <p:nvSpPr>
          <p:cNvPr id="4" name="Content Placeholder 6"/>
          <p:cNvSpPr>
            <a:spLocks noGrp="1"/>
          </p:cNvSpPr>
          <p:nvPr>
            <p:ph idx="1"/>
          </p:nvPr>
        </p:nvSpPr>
        <p:spPr>
          <a:xfrm>
            <a:off x="608014" y="1546413"/>
            <a:ext cx="10974388" cy="4634252"/>
          </a:xfrm>
        </p:spPr>
        <p:txBody>
          <a:bodyPr vert="horz" lIns="0" tIns="0" rIns="0" bIns="0" rtlCol="0" anchor="t">
            <a:noAutofit/>
          </a:bodyPr>
          <a:lstStyle/>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a:p>
            <a:pPr lvl="1" indent="0">
              <a:buNone/>
            </a:pPr>
            <a:endParaRPr lang="en-US" dirty="0"/>
          </a:p>
        </p:txBody>
      </p:sp>
      <p:pic>
        <p:nvPicPr>
          <p:cNvPr id="2" name="Picture 4" descr="Diagram&#10;&#10;Description automatically generated">
            <a:extLst>
              <a:ext uri="{FF2B5EF4-FFF2-40B4-BE49-F238E27FC236}">
                <a16:creationId xmlns:a16="http://schemas.microsoft.com/office/drawing/2014/main" id="{7B11936D-0A97-4E7D-A13D-A24A9A382879}"/>
              </a:ext>
            </a:extLst>
          </p:cNvPr>
          <p:cNvPicPr>
            <a:picLocks noChangeAspect="1"/>
          </p:cNvPicPr>
          <p:nvPr/>
        </p:nvPicPr>
        <p:blipFill>
          <a:blip r:embed="rId3"/>
          <a:stretch>
            <a:fillRect/>
          </a:stretch>
        </p:blipFill>
        <p:spPr>
          <a:xfrm>
            <a:off x="1024128" y="629734"/>
            <a:ext cx="8717280" cy="5866755"/>
          </a:xfrm>
          <a:prstGeom prst="rect">
            <a:avLst/>
          </a:prstGeom>
        </p:spPr>
      </p:pic>
      <p:sp>
        <p:nvSpPr>
          <p:cNvPr id="6" name="Title 5">
            <a:extLst>
              <a:ext uri="{FF2B5EF4-FFF2-40B4-BE49-F238E27FC236}">
                <a16:creationId xmlns:a16="http://schemas.microsoft.com/office/drawing/2014/main" id="{9D038979-4953-4669-B3BF-79FFB288D235}"/>
              </a:ext>
            </a:extLst>
          </p:cNvPr>
          <p:cNvSpPr txBox="1">
            <a:spLocks/>
          </p:cNvSpPr>
          <p:nvPr/>
        </p:nvSpPr>
        <p:spPr>
          <a:xfrm>
            <a:off x="41085" y="79248"/>
            <a:ext cx="10972800" cy="3556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r>
              <a:rPr lang="en-GB"/>
              <a:t>IaaS Tenant Logical Routing</a:t>
            </a:r>
            <a:endParaRPr lang="en-GB" dirty="0"/>
          </a:p>
        </p:txBody>
      </p:sp>
    </p:spTree>
    <p:extLst>
      <p:ext uri="{BB962C8B-B14F-4D97-AF65-F5344CB8AC3E}">
        <p14:creationId xmlns:p14="http://schemas.microsoft.com/office/powerpoint/2010/main" val="1356575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013" y="533827"/>
            <a:ext cx="10972800" cy="620059"/>
          </a:xfrm>
        </p:spPr>
        <p:txBody>
          <a:bodyPr>
            <a:normAutofit fontScale="90000"/>
          </a:bodyPr>
          <a:lstStyle/>
          <a:p>
            <a:br>
              <a:rPr lang="en-US" dirty="0"/>
            </a:br>
            <a:endParaRPr lang="en-US" dirty="0"/>
          </a:p>
        </p:txBody>
      </p:sp>
      <p:sp>
        <p:nvSpPr>
          <p:cNvPr id="4" name="Content Placeholder 6"/>
          <p:cNvSpPr>
            <a:spLocks noGrp="1"/>
          </p:cNvSpPr>
          <p:nvPr>
            <p:ph idx="1"/>
          </p:nvPr>
        </p:nvSpPr>
        <p:spPr>
          <a:xfrm>
            <a:off x="608014" y="1546413"/>
            <a:ext cx="10974388" cy="4634252"/>
          </a:xfrm>
        </p:spPr>
        <p:txBody>
          <a:bodyPr vert="horz" lIns="0" tIns="0" rIns="0" bIns="0" rtlCol="0" anchor="t">
            <a:noAutofit/>
          </a:bodyPr>
          <a:lstStyle/>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a:p>
            <a:pPr lvl="1" indent="0">
              <a:buNone/>
            </a:pPr>
            <a:endParaRPr lang="en-US" dirty="0"/>
          </a:p>
        </p:txBody>
      </p:sp>
      <p:pic>
        <p:nvPicPr>
          <p:cNvPr id="2" name="Picture 4" descr="Diagram&#10;&#10;Description automatically generated">
            <a:extLst>
              <a:ext uri="{FF2B5EF4-FFF2-40B4-BE49-F238E27FC236}">
                <a16:creationId xmlns:a16="http://schemas.microsoft.com/office/drawing/2014/main" id="{4E4057B3-2E8F-41E3-BE0B-74F7EC4B0B65}"/>
              </a:ext>
            </a:extLst>
          </p:cNvPr>
          <p:cNvPicPr>
            <a:picLocks noChangeAspect="1"/>
          </p:cNvPicPr>
          <p:nvPr/>
        </p:nvPicPr>
        <p:blipFill>
          <a:blip r:embed="rId3"/>
          <a:stretch>
            <a:fillRect/>
          </a:stretch>
        </p:blipFill>
        <p:spPr>
          <a:xfrm>
            <a:off x="2206752" y="1575650"/>
            <a:ext cx="7638288" cy="4426027"/>
          </a:xfrm>
          <a:prstGeom prst="rect">
            <a:avLst/>
          </a:prstGeom>
        </p:spPr>
      </p:pic>
      <p:sp>
        <p:nvSpPr>
          <p:cNvPr id="6" name="Title 5">
            <a:extLst>
              <a:ext uri="{FF2B5EF4-FFF2-40B4-BE49-F238E27FC236}">
                <a16:creationId xmlns:a16="http://schemas.microsoft.com/office/drawing/2014/main" id="{098E8028-7961-4FAD-B55F-CA9A4030090D}"/>
              </a:ext>
            </a:extLst>
          </p:cNvPr>
          <p:cNvSpPr txBox="1">
            <a:spLocks/>
          </p:cNvSpPr>
          <p:nvPr/>
        </p:nvSpPr>
        <p:spPr>
          <a:xfrm>
            <a:off x="41085" y="79248"/>
            <a:ext cx="10972800" cy="3556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r>
              <a:rPr lang="en-GB" dirty="0"/>
              <a:t>IaaS / Dedicated T1 Services</a:t>
            </a:r>
          </a:p>
        </p:txBody>
      </p:sp>
    </p:spTree>
    <p:extLst>
      <p:ext uri="{BB962C8B-B14F-4D97-AF65-F5344CB8AC3E}">
        <p14:creationId xmlns:p14="http://schemas.microsoft.com/office/powerpoint/2010/main" val="3363055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013" y="505012"/>
            <a:ext cx="10972800" cy="637988"/>
          </a:xfrm>
        </p:spPr>
        <p:txBody>
          <a:bodyPr>
            <a:normAutofit fontScale="90000"/>
          </a:bodyPr>
          <a:lstStyle/>
          <a:p>
            <a:br>
              <a:rPr lang="en-US" dirty="0"/>
            </a:br>
            <a:endParaRPr lang="en-US" dirty="0"/>
          </a:p>
        </p:txBody>
      </p:sp>
      <p:sp>
        <p:nvSpPr>
          <p:cNvPr id="4" name="Content Placeholder 6"/>
          <p:cNvSpPr>
            <a:spLocks noGrp="1"/>
          </p:cNvSpPr>
          <p:nvPr>
            <p:ph idx="1"/>
          </p:nvPr>
        </p:nvSpPr>
        <p:spPr>
          <a:xfrm>
            <a:off x="608013" y="1546413"/>
            <a:ext cx="7487115" cy="4634252"/>
          </a:xfrm>
        </p:spPr>
        <p:txBody>
          <a:bodyPr vert="horz" lIns="0" tIns="0" rIns="0" bIns="0" rtlCol="0" anchor="t">
            <a:noAutofit/>
          </a:bodyPr>
          <a:lstStyle/>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a:p>
            <a:pPr lvl="1" indent="0">
              <a:buNone/>
            </a:pPr>
            <a:endParaRPr lang="en-US" dirty="0"/>
          </a:p>
        </p:txBody>
      </p:sp>
      <p:pic>
        <p:nvPicPr>
          <p:cNvPr id="2" name="Picture 4" descr="Diagram&#10;&#10;Description automatically generated">
            <a:extLst>
              <a:ext uri="{FF2B5EF4-FFF2-40B4-BE49-F238E27FC236}">
                <a16:creationId xmlns:a16="http://schemas.microsoft.com/office/drawing/2014/main" id="{D325B16E-4FA4-443B-8C1B-5ECF72AB6646}"/>
              </a:ext>
            </a:extLst>
          </p:cNvPr>
          <p:cNvPicPr>
            <a:picLocks noChangeAspect="1"/>
          </p:cNvPicPr>
          <p:nvPr/>
        </p:nvPicPr>
        <p:blipFill>
          <a:blip r:embed="rId3"/>
          <a:stretch>
            <a:fillRect/>
          </a:stretch>
        </p:blipFill>
        <p:spPr>
          <a:xfrm>
            <a:off x="2273808" y="888710"/>
            <a:ext cx="6504432" cy="5421957"/>
          </a:xfrm>
          <a:prstGeom prst="rect">
            <a:avLst/>
          </a:prstGeom>
        </p:spPr>
      </p:pic>
      <p:sp>
        <p:nvSpPr>
          <p:cNvPr id="6" name="Title 5">
            <a:extLst>
              <a:ext uri="{FF2B5EF4-FFF2-40B4-BE49-F238E27FC236}">
                <a16:creationId xmlns:a16="http://schemas.microsoft.com/office/drawing/2014/main" id="{A9F89474-8CF2-4716-9064-D22F3042663E}"/>
              </a:ext>
            </a:extLst>
          </p:cNvPr>
          <p:cNvSpPr txBox="1">
            <a:spLocks/>
          </p:cNvSpPr>
          <p:nvPr/>
        </p:nvSpPr>
        <p:spPr>
          <a:xfrm>
            <a:off x="41085" y="79248"/>
            <a:ext cx="10972800" cy="3556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r>
              <a:rPr lang="en-GB"/>
              <a:t>Shared Services</a:t>
            </a:r>
            <a:endParaRPr lang="en-GB" dirty="0"/>
          </a:p>
        </p:txBody>
      </p:sp>
    </p:spTree>
    <p:extLst>
      <p:ext uri="{BB962C8B-B14F-4D97-AF65-F5344CB8AC3E}">
        <p14:creationId xmlns:p14="http://schemas.microsoft.com/office/powerpoint/2010/main" val="2070301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013" y="505012"/>
            <a:ext cx="10972800" cy="637988"/>
          </a:xfrm>
        </p:spPr>
        <p:txBody>
          <a:bodyPr>
            <a:normAutofit fontScale="90000"/>
          </a:bodyPr>
          <a:lstStyle/>
          <a:p>
            <a:br>
              <a:rPr lang="en-US" dirty="0"/>
            </a:br>
            <a:endParaRPr lang="en-US" dirty="0"/>
          </a:p>
        </p:txBody>
      </p:sp>
      <p:sp>
        <p:nvSpPr>
          <p:cNvPr id="4" name="Content Placeholder 6"/>
          <p:cNvSpPr>
            <a:spLocks noGrp="1"/>
          </p:cNvSpPr>
          <p:nvPr>
            <p:ph idx="1"/>
          </p:nvPr>
        </p:nvSpPr>
        <p:spPr>
          <a:xfrm>
            <a:off x="608013" y="1546413"/>
            <a:ext cx="7487115" cy="4634252"/>
          </a:xfrm>
        </p:spPr>
        <p:txBody>
          <a:bodyPr vert="horz" lIns="0" tIns="0" rIns="0" bIns="0" rtlCol="0" anchor="t">
            <a:noAutofit/>
          </a:bodyPr>
          <a:lstStyle/>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a:p>
            <a:pPr lvl="1" indent="0">
              <a:buNone/>
            </a:pPr>
            <a:endParaRPr lang="en-US" dirty="0"/>
          </a:p>
        </p:txBody>
      </p:sp>
      <p:pic>
        <p:nvPicPr>
          <p:cNvPr id="2" name="Picture 4" descr="A picture containing graphical user interface&#10;&#10;Description automatically generated">
            <a:extLst>
              <a:ext uri="{FF2B5EF4-FFF2-40B4-BE49-F238E27FC236}">
                <a16:creationId xmlns:a16="http://schemas.microsoft.com/office/drawing/2014/main" id="{E9F345A7-5C85-4C80-AC95-3450A4C0891C}"/>
              </a:ext>
            </a:extLst>
          </p:cNvPr>
          <p:cNvPicPr>
            <a:picLocks noChangeAspect="1"/>
          </p:cNvPicPr>
          <p:nvPr/>
        </p:nvPicPr>
        <p:blipFill>
          <a:blip r:embed="rId3"/>
          <a:stretch>
            <a:fillRect/>
          </a:stretch>
        </p:blipFill>
        <p:spPr>
          <a:xfrm>
            <a:off x="992649" y="915131"/>
            <a:ext cx="9778783" cy="5023041"/>
          </a:xfrm>
          <a:prstGeom prst="rect">
            <a:avLst/>
          </a:prstGeom>
        </p:spPr>
      </p:pic>
      <p:sp>
        <p:nvSpPr>
          <p:cNvPr id="6" name="Title 5">
            <a:extLst>
              <a:ext uri="{FF2B5EF4-FFF2-40B4-BE49-F238E27FC236}">
                <a16:creationId xmlns:a16="http://schemas.microsoft.com/office/drawing/2014/main" id="{E82C3EAD-0938-432B-BBC5-29C4260029AF}"/>
              </a:ext>
            </a:extLst>
          </p:cNvPr>
          <p:cNvSpPr txBox="1">
            <a:spLocks/>
          </p:cNvSpPr>
          <p:nvPr/>
        </p:nvSpPr>
        <p:spPr>
          <a:xfrm>
            <a:off x="41085" y="79248"/>
            <a:ext cx="10972800" cy="3556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r>
              <a:rPr lang="en-GB"/>
              <a:t>Edge Transport VDS</a:t>
            </a:r>
            <a:endParaRPr lang="en-GB" dirty="0"/>
          </a:p>
        </p:txBody>
      </p:sp>
    </p:spTree>
    <p:extLst>
      <p:ext uri="{BB962C8B-B14F-4D97-AF65-F5344CB8AC3E}">
        <p14:creationId xmlns:p14="http://schemas.microsoft.com/office/powerpoint/2010/main" val="920391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013" y="505012"/>
            <a:ext cx="10972800" cy="637988"/>
          </a:xfrm>
        </p:spPr>
        <p:txBody>
          <a:bodyPr>
            <a:normAutofit fontScale="90000"/>
          </a:bodyPr>
          <a:lstStyle/>
          <a:p>
            <a:br>
              <a:rPr lang="en-US" dirty="0"/>
            </a:br>
            <a:endParaRPr lang="en-US" dirty="0"/>
          </a:p>
        </p:txBody>
      </p:sp>
      <p:sp>
        <p:nvSpPr>
          <p:cNvPr id="4" name="Content Placeholder 6"/>
          <p:cNvSpPr>
            <a:spLocks noGrp="1"/>
          </p:cNvSpPr>
          <p:nvPr>
            <p:ph idx="1"/>
          </p:nvPr>
        </p:nvSpPr>
        <p:spPr>
          <a:xfrm>
            <a:off x="608013" y="1546413"/>
            <a:ext cx="7487115" cy="4634252"/>
          </a:xfrm>
        </p:spPr>
        <p:txBody>
          <a:bodyPr vert="horz" lIns="0" tIns="0" rIns="0" bIns="0" rtlCol="0" anchor="t">
            <a:noAutofit/>
          </a:bodyPr>
          <a:lstStyle/>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a:p>
            <a:pPr lvl="1" indent="0">
              <a:buNone/>
            </a:pPr>
            <a:endParaRPr lang="en-US" dirty="0"/>
          </a:p>
        </p:txBody>
      </p:sp>
      <p:pic>
        <p:nvPicPr>
          <p:cNvPr id="2" name="Picture 4" descr="Diagram&#10;&#10;Description automatically generated">
            <a:extLst>
              <a:ext uri="{FF2B5EF4-FFF2-40B4-BE49-F238E27FC236}">
                <a16:creationId xmlns:a16="http://schemas.microsoft.com/office/drawing/2014/main" id="{249827D0-69BD-4A29-AF4D-B7708D42F51B}"/>
              </a:ext>
            </a:extLst>
          </p:cNvPr>
          <p:cNvPicPr>
            <a:picLocks noChangeAspect="1"/>
          </p:cNvPicPr>
          <p:nvPr/>
        </p:nvPicPr>
        <p:blipFill>
          <a:blip r:embed="rId3"/>
          <a:stretch>
            <a:fillRect/>
          </a:stretch>
        </p:blipFill>
        <p:spPr>
          <a:xfrm>
            <a:off x="67056" y="1482869"/>
            <a:ext cx="8205216" cy="4553712"/>
          </a:xfrm>
          <a:prstGeom prst="rect">
            <a:avLst/>
          </a:prstGeom>
        </p:spPr>
      </p:pic>
      <p:sp>
        <p:nvSpPr>
          <p:cNvPr id="6" name="Title 5">
            <a:extLst>
              <a:ext uri="{FF2B5EF4-FFF2-40B4-BE49-F238E27FC236}">
                <a16:creationId xmlns:a16="http://schemas.microsoft.com/office/drawing/2014/main" id="{9343C430-E476-4FED-98F7-A503320B71B4}"/>
              </a:ext>
            </a:extLst>
          </p:cNvPr>
          <p:cNvSpPr txBox="1">
            <a:spLocks/>
          </p:cNvSpPr>
          <p:nvPr/>
        </p:nvSpPr>
        <p:spPr>
          <a:xfrm>
            <a:off x="41085" y="79248"/>
            <a:ext cx="10972800" cy="3556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r>
              <a:rPr lang="en-GB"/>
              <a:t>Transport VDS</a:t>
            </a:r>
            <a:endParaRPr lang="en-GB" dirty="0"/>
          </a:p>
        </p:txBody>
      </p:sp>
      <p:pic>
        <p:nvPicPr>
          <p:cNvPr id="7" name="Picture 7" descr="Diagram&#10;&#10;Description automatically generated">
            <a:extLst>
              <a:ext uri="{FF2B5EF4-FFF2-40B4-BE49-F238E27FC236}">
                <a16:creationId xmlns:a16="http://schemas.microsoft.com/office/drawing/2014/main" id="{1A96221B-9F53-42E7-BD88-52CA84796093}"/>
              </a:ext>
            </a:extLst>
          </p:cNvPr>
          <p:cNvPicPr>
            <a:picLocks noChangeAspect="1"/>
          </p:cNvPicPr>
          <p:nvPr/>
        </p:nvPicPr>
        <p:blipFill>
          <a:blip r:embed="rId4"/>
          <a:stretch>
            <a:fillRect/>
          </a:stretch>
        </p:blipFill>
        <p:spPr>
          <a:xfrm>
            <a:off x="8375904" y="3921302"/>
            <a:ext cx="2743200" cy="2209700"/>
          </a:xfrm>
          <a:prstGeom prst="rect">
            <a:avLst/>
          </a:prstGeom>
        </p:spPr>
      </p:pic>
      <p:pic>
        <p:nvPicPr>
          <p:cNvPr id="8" name="Picture 8" descr="Diagram&#10;&#10;Description automatically generated">
            <a:extLst>
              <a:ext uri="{FF2B5EF4-FFF2-40B4-BE49-F238E27FC236}">
                <a16:creationId xmlns:a16="http://schemas.microsoft.com/office/drawing/2014/main" id="{D9D9AADE-4A58-44FC-A341-D195F3A73B7F}"/>
              </a:ext>
            </a:extLst>
          </p:cNvPr>
          <p:cNvPicPr>
            <a:picLocks noChangeAspect="1"/>
          </p:cNvPicPr>
          <p:nvPr/>
        </p:nvPicPr>
        <p:blipFill>
          <a:blip r:embed="rId5"/>
          <a:stretch>
            <a:fillRect/>
          </a:stretch>
        </p:blipFill>
        <p:spPr>
          <a:xfrm>
            <a:off x="8375904" y="1344103"/>
            <a:ext cx="2743200" cy="1926466"/>
          </a:xfrm>
          <a:prstGeom prst="rect">
            <a:avLst/>
          </a:prstGeom>
        </p:spPr>
      </p:pic>
      <p:sp>
        <p:nvSpPr>
          <p:cNvPr id="9" name="TextBox 8">
            <a:extLst>
              <a:ext uri="{FF2B5EF4-FFF2-40B4-BE49-F238E27FC236}">
                <a16:creationId xmlns:a16="http://schemas.microsoft.com/office/drawing/2014/main" id="{8D4FD543-49C4-44A0-BA98-E2DB9F1736D9}"/>
              </a:ext>
            </a:extLst>
          </p:cNvPr>
          <p:cNvSpPr txBox="1"/>
          <p:nvPr/>
        </p:nvSpPr>
        <p:spPr>
          <a:xfrm>
            <a:off x="8833104" y="1018032"/>
            <a:ext cx="1926027"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1200"/>
              <a:t>Introductory Tier Transport</a:t>
            </a:r>
            <a:endParaRPr lang="en-US"/>
          </a:p>
        </p:txBody>
      </p:sp>
      <p:sp>
        <p:nvSpPr>
          <p:cNvPr id="10" name="TextBox 9">
            <a:extLst>
              <a:ext uri="{FF2B5EF4-FFF2-40B4-BE49-F238E27FC236}">
                <a16:creationId xmlns:a16="http://schemas.microsoft.com/office/drawing/2014/main" id="{77967FAF-5A6A-4BEB-81BE-DCA53A159645}"/>
              </a:ext>
            </a:extLst>
          </p:cNvPr>
          <p:cNvSpPr txBox="1"/>
          <p:nvPr/>
        </p:nvSpPr>
        <p:spPr>
          <a:xfrm>
            <a:off x="2916555" y="1252346"/>
            <a:ext cx="437283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1200"/>
              <a:t>If hardware was recommended - 4pNICs </a:t>
            </a:r>
            <a:endParaRPr lang="en-US"/>
          </a:p>
        </p:txBody>
      </p:sp>
      <p:sp>
        <p:nvSpPr>
          <p:cNvPr id="12" name="TextBox 11">
            <a:extLst>
              <a:ext uri="{FF2B5EF4-FFF2-40B4-BE49-F238E27FC236}">
                <a16:creationId xmlns:a16="http://schemas.microsoft.com/office/drawing/2014/main" id="{3A136B60-FA3A-429D-9C29-BC79059B932D}"/>
              </a:ext>
            </a:extLst>
          </p:cNvPr>
          <p:cNvSpPr txBox="1"/>
          <p:nvPr/>
        </p:nvSpPr>
        <p:spPr>
          <a:xfrm>
            <a:off x="8857488" y="3596640"/>
            <a:ext cx="1926027"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1200"/>
              <a:t>Enhanced Tier Transport</a:t>
            </a:r>
            <a:endParaRPr lang="en-US"/>
          </a:p>
        </p:txBody>
      </p:sp>
    </p:spTree>
    <p:extLst>
      <p:ext uri="{BB962C8B-B14F-4D97-AF65-F5344CB8AC3E}">
        <p14:creationId xmlns:p14="http://schemas.microsoft.com/office/powerpoint/2010/main" val="298257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A78508-A31E-43FA-A2F2-1F4ECC59234B}"/>
              </a:ext>
            </a:extLst>
          </p:cNvPr>
          <p:cNvSpPr txBox="1"/>
          <p:nvPr/>
        </p:nvSpPr>
        <p:spPr>
          <a:xfrm>
            <a:off x="1914144" y="2627376"/>
            <a:ext cx="65" cy="1231106"/>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spcAft>
                <a:spcPts val="600"/>
              </a:spcAft>
            </a:pPr>
            <a:endParaRPr lang="en-US" sz="8000" dirty="0"/>
          </a:p>
        </p:txBody>
      </p:sp>
      <p:sp>
        <p:nvSpPr>
          <p:cNvPr id="5" name="Title 4">
            <a:extLst>
              <a:ext uri="{FF2B5EF4-FFF2-40B4-BE49-F238E27FC236}">
                <a16:creationId xmlns:a16="http://schemas.microsoft.com/office/drawing/2014/main" id="{7CFE0579-01D4-4E14-A54E-886C808AAA88}"/>
              </a:ext>
            </a:extLst>
          </p:cNvPr>
          <p:cNvSpPr>
            <a:spLocks noGrp="1"/>
          </p:cNvSpPr>
          <p:nvPr>
            <p:ph type="title"/>
          </p:nvPr>
        </p:nvSpPr>
        <p:spPr>
          <a:xfrm>
            <a:off x="48768" y="49784"/>
            <a:ext cx="10972800" cy="355600"/>
          </a:xfrm>
        </p:spPr>
        <p:txBody>
          <a:bodyPr/>
          <a:lstStyle/>
          <a:p>
            <a:r>
              <a:rPr lang="en-US" dirty="0"/>
              <a:t>Shared Responsibility Security Model</a:t>
            </a:r>
          </a:p>
        </p:txBody>
      </p:sp>
      <p:sp>
        <p:nvSpPr>
          <p:cNvPr id="6" name="TextBox 5">
            <a:extLst>
              <a:ext uri="{FF2B5EF4-FFF2-40B4-BE49-F238E27FC236}">
                <a16:creationId xmlns:a16="http://schemas.microsoft.com/office/drawing/2014/main" id="{E0B44EC3-7CEE-4F6F-8DCB-8A9028817609}"/>
              </a:ext>
            </a:extLst>
          </p:cNvPr>
          <p:cNvSpPr txBox="1"/>
          <p:nvPr/>
        </p:nvSpPr>
        <p:spPr>
          <a:xfrm>
            <a:off x="402336" y="566928"/>
            <a:ext cx="10070019" cy="500136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600"/>
              </a:spcAft>
            </a:pPr>
            <a:r>
              <a:rPr lang="en-US" sz="1000">
                <a:solidFill>
                  <a:srgbClr val="24292E"/>
                </a:solidFill>
                <a:latin typeface="Metropolis"/>
              </a:rPr>
              <a:t>To provide scalable, cost-effective infrastructure, the "Service Provider" Zilungele Cloud Services must provide a clear-cut outline indicating where security responsibilities exist.</a:t>
            </a:r>
          </a:p>
          <a:p>
            <a:pPr>
              <a:spcAft>
                <a:spcPts val="600"/>
              </a:spcAft>
            </a:pPr>
            <a:r>
              <a:rPr lang="en-US" sz="1000" b="1">
                <a:solidFill>
                  <a:srgbClr val="24292E"/>
                </a:solidFill>
                <a:latin typeface="Metropolis"/>
              </a:rPr>
              <a:t>Service Provider Responsibilities</a:t>
            </a:r>
          </a:p>
          <a:p>
            <a:pPr>
              <a:spcAft>
                <a:spcPts val="600"/>
              </a:spcAft>
            </a:pPr>
            <a:r>
              <a:rPr lang="en-US" sz="1000">
                <a:solidFill>
                  <a:srgbClr val="24292E"/>
                </a:solidFill>
                <a:latin typeface="Metropolis"/>
              </a:rPr>
              <a:t>The "Service Provider" </a:t>
            </a:r>
            <a:r>
              <a:rPr lang="en-US" sz="1000" i="1">
                <a:solidFill>
                  <a:srgbClr val="24292E"/>
                </a:solidFill>
                <a:latin typeface="Metropolis"/>
              </a:rPr>
              <a:t>WILL</a:t>
            </a:r>
            <a:r>
              <a:rPr lang="en-US" sz="1000">
                <a:solidFill>
                  <a:srgbClr val="24292E"/>
                </a:solidFill>
                <a:latin typeface="Metropolis"/>
              </a:rPr>
              <a:t> retail ultimate responsibility for the security of:</a:t>
            </a:r>
          </a:p>
          <a:p>
            <a:pPr>
              <a:spcAft>
                <a:spcPts val="600"/>
              </a:spcAft>
              <a:buChar char="•"/>
            </a:pPr>
            <a:r>
              <a:rPr lang="en-US" sz="1000">
                <a:solidFill>
                  <a:srgbClr val="24292E"/>
                </a:solidFill>
                <a:latin typeface="Metropolis"/>
              </a:rPr>
              <a:t>Cloud Management Platforms, e.g. vCloud Director Cells</a:t>
            </a:r>
          </a:p>
          <a:p>
            <a:pPr>
              <a:spcAft>
                <a:spcPts val="600"/>
              </a:spcAft>
              <a:buChar char="•"/>
            </a:pPr>
            <a:r>
              <a:rPr lang="en-US" sz="1000">
                <a:solidFill>
                  <a:srgbClr val="24292E"/>
                </a:solidFill>
                <a:latin typeface="Metropolis"/>
              </a:rPr>
              <a:t>IaaS Components, e.g. VMware Cloud Provider Pod or VMware Cloud Foundations</a:t>
            </a:r>
          </a:p>
          <a:p>
            <a:pPr>
              <a:spcAft>
                <a:spcPts val="600"/>
              </a:spcAft>
              <a:buChar char="•"/>
            </a:pPr>
            <a:r>
              <a:rPr lang="en-US" sz="1000">
                <a:solidFill>
                  <a:srgbClr val="24292E"/>
                </a:solidFill>
                <a:latin typeface="Metropolis"/>
              </a:rPr>
              <a:t>Identity and Access Management for CMP/IaaS</a:t>
            </a:r>
          </a:p>
          <a:p>
            <a:pPr>
              <a:spcAft>
                <a:spcPts val="600"/>
              </a:spcAft>
              <a:buChar char="•"/>
            </a:pPr>
            <a:r>
              <a:rPr lang="en-US" sz="1000">
                <a:solidFill>
                  <a:srgbClr val="24292E"/>
                </a:solidFill>
                <a:latin typeface="Metropolis"/>
              </a:rPr>
              <a:t>Hypervisors and Bare Metal Compute</a:t>
            </a:r>
          </a:p>
          <a:p>
            <a:pPr>
              <a:spcAft>
                <a:spcPts val="600"/>
              </a:spcAft>
              <a:buChar char="•"/>
            </a:pPr>
            <a:r>
              <a:rPr lang="en-US" sz="1000">
                <a:solidFill>
                  <a:srgbClr val="24292E"/>
                </a:solidFill>
                <a:latin typeface="Metropolis"/>
              </a:rPr>
              <a:t>Storage Platforms</a:t>
            </a:r>
          </a:p>
          <a:p>
            <a:pPr>
              <a:spcAft>
                <a:spcPts val="600"/>
              </a:spcAft>
              <a:buChar char="•"/>
            </a:pPr>
            <a:r>
              <a:rPr lang="en-US" sz="1000">
                <a:solidFill>
                  <a:srgbClr val="24292E"/>
                </a:solidFill>
                <a:latin typeface="Metropolis"/>
              </a:rPr>
              <a:t>Physical Facilities</a:t>
            </a:r>
          </a:p>
          <a:p>
            <a:pPr>
              <a:spcAft>
                <a:spcPts val="600"/>
              </a:spcAft>
              <a:buChar char="•"/>
            </a:pPr>
            <a:r>
              <a:rPr lang="en-US" sz="1000">
                <a:solidFill>
                  <a:srgbClr val="24292E"/>
                </a:solidFill>
                <a:latin typeface="Metropolis"/>
              </a:rPr>
              <a:t>Inter-Availability Zone Backbone Networks</a:t>
            </a:r>
          </a:p>
          <a:p>
            <a:pPr>
              <a:spcAft>
                <a:spcPts val="600"/>
              </a:spcAft>
              <a:buChar char="•"/>
            </a:pPr>
            <a:r>
              <a:rPr lang="en-US" sz="1000">
                <a:solidFill>
                  <a:srgbClr val="24292E"/>
                </a:solidFill>
                <a:latin typeface="Metropolis"/>
              </a:rPr>
              <a:t>Inter-Region Availability Zone Backbone Networks</a:t>
            </a:r>
          </a:p>
          <a:p>
            <a:pPr>
              <a:spcAft>
                <a:spcPts val="600"/>
              </a:spcAft>
              <a:buChar char="•"/>
            </a:pPr>
            <a:r>
              <a:rPr lang="en-US" sz="1000">
                <a:solidFill>
                  <a:srgbClr val="24292E"/>
                </a:solidFill>
                <a:latin typeface="Metropolis"/>
              </a:rPr>
              <a:t>Tenant Network Separation</a:t>
            </a:r>
          </a:p>
          <a:p>
            <a:pPr>
              <a:spcAft>
                <a:spcPts val="600"/>
              </a:spcAft>
              <a:buChar char="•"/>
            </a:pPr>
            <a:r>
              <a:rPr lang="en-US" sz="1000">
                <a:solidFill>
                  <a:srgbClr val="24292E"/>
                </a:solidFill>
                <a:latin typeface="Metropolis"/>
              </a:rPr>
              <a:t>Regional facilities and Availability Zones</a:t>
            </a:r>
          </a:p>
          <a:p>
            <a:pPr>
              <a:spcAft>
                <a:spcPts val="600"/>
              </a:spcAft>
            </a:pPr>
            <a:r>
              <a:rPr lang="en-US" sz="1000" b="1">
                <a:solidFill>
                  <a:srgbClr val="24292E"/>
                </a:solidFill>
                <a:latin typeface="Metropolis"/>
              </a:rPr>
              <a:t>Customer Responsibilities</a:t>
            </a:r>
          </a:p>
          <a:p>
            <a:pPr>
              <a:spcAft>
                <a:spcPts val="600"/>
              </a:spcAft>
            </a:pPr>
            <a:r>
              <a:rPr lang="en-US" sz="1000">
                <a:solidFill>
                  <a:srgbClr val="24292E"/>
                </a:solidFill>
                <a:latin typeface="Metropolis"/>
              </a:rPr>
              <a:t>The "Customer" </a:t>
            </a:r>
            <a:r>
              <a:rPr lang="en-US" sz="1000" i="1">
                <a:solidFill>
                  <a:srgbClr val="24292E"/>
                </a:solidFill>
                <a:latin typeface="Metropolis"/>
              </a:rPr>
              <a:t>WILL</a:t>
            </a:r>
            <a:r>
              <a:rPr lang="en-US" sz="1000">
                <a:solidFill>
                  <a:srgbClr val="24292E"/>
                </a:solidFill>
                <a:latin typeface="Metropolis"/>
              </a:rPr>
              <a:t> retail ultimate responsibility for the security of:</a:t>
            </a:r>
          </a:p>
          <a:p>
            <a:pPr>
              <a:spcAft>
                <a:spcPts val="600"/>
              </a:spcAft>
              <a:buChar char="•"/>
            </a:pPr>
            <a:r>
              <a:rPr lang="en-US" sz="1000">
                <a:solidFill>
                  <a:srgbClr val="24292E"/>
                </a:solidFill>
                <a:latin typeface="Metropolis"/>
              </a:rPr>
              <a:t>Application Security</a:t>
            </a:r>
          </a:p>
          <a:p>
            <a:pPr>
              <a:spcAft>
                <a:spcPts val="600"/>
              </a:spcAft>
              <a:buChar char="•"/>
            </a:pPr>
            <a:r>
              <a:rPr lang="en-US" sz="1000">
                <a:solidFill>
                  <a:srgbClr val="24292E"/>
                </a:solidFill>
                <a:latin typeface="Metropolis"/>
              </a:rPr>
              <a:t>Placement of workloads to best achieve Availability goals</a:t>
            </a:r>
          </a:p>
          <a:p>
            <a:pPr>
              <a:spcAft>
                <a:spcPts val="600"/>
              </a:spcAft>
              <a:buChar char="•"/>
            </a:pPr>
            <a:r>
              <a:rPr lang="en-US" sz="1000">
                <a:solidFill>
                  <a:srgbClr val="24292E"/>
                </a:solidFill>
                <a:latin typeface="Metropolis"/>
              </a:rPr>
              <a:t>Guest Operating System Security</a:t>
            </a:r>
          </a:p>
          <a:p>
            <a:pPr>
              <a:spcAft>
                <a:spcPts val="600"/>
              </a:spcAft>
              <a:buChar char="•"/>
            </a:pPr>
            <a:r>
              <a:rPr lang="en-US" sz="1000">
                <a:solidFill>
                  <a:srgbClr val="24292E"/>
                </a:solidFill>
                <a:latin typeface="Metropolis"/>
              </a:rPr>
              <a:t>Confidentiality for Data stored in ZCS</a:t>
            </a:r>
          </a:p>
          <a:p>
            <a:pPr>
              <a:spcAft>
                <a:spcPts val="600"/>
              </a:spcAft>
              <a:buChar char="•"/>
            </a:pPr>
            <a:r>
              <a:rPr lang="en-US" sz="1000">
                <a:solidFill>
                  <a:srgbClr val="24292E"/>
                </a:solidFill>
                <a:latin typeface="Metropolis"/>
              </a:rPr>
              <a:t>Confidentiality for Data in transit</a:t>
            </a:r>
          </a:p>
          <a:p>
            <a:pPr>
              <a:spcAft>
                <a:spcPts val="600"/>
              </a:spcAft>
              <a:buChar char="•"/>
            </a:pPr>
            <a:r>
              <a:rPr lang="en-US" sz="1000">
                <a:solidFill>
                  <a:srgbClr val="24292E"/>
                </a:solidFill>
                <a:latin typeface="Metropolis"/>
              </a:rPr>
              <a:t>Network Security within the Tenant network, and any interconnection thereof</a:t>
            </a:r>
          </a:p>
          <a:p>
            <a:pPr>
              <a:spcAft>
                <a:spcPts val="600"/>
              </a:spcAft>
              <a:buChar char="•"/>
            </a:pPr>
            <a:r>
              <a:rPr lang="en-US" sz="1000">
                <a:solidFill>
                  <a:srgbClr val="24292E"/>
                </a:solidFill>
                <a:latin typeface="Metropolis"/>
              </a:rPr>
              <a:t>Identity and Access Management within the Tenant</a:t>
            </a:r>
          </a:p>
        </p:txBody>
      </p:sp>
    </p:spTree>
    <p:extLst>
      <p:ext uri="{BB962C8B-B14F-4D97-AF65-F5344CB8AC3E}">
        <p14:creationId xmlns:p14="http://schemas.microsoft.com/office/powerpoint/2010/main" val="150476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 y="43688"/>
            <a:ext cx="10972800" cy="355600"/>
          </a:xfrm>
        </p:spPr>
        <p:txBody>
          <a:bodyPr/>
          <a:lstStyle/>
          <a:p>
            <a:r>
              <a:rPr lang="en-US" dirty="0"/>
              <a:t>Firewall Rules</a:t>
            </a:r>
          </a:p>
        </p:txBody>
      </p:sp>
      <p:sp>
        <p:nvSpPr>
          <p:cNvPr id="3" name="TextBox 2">
            <a:extLst>
              <a:ext uri="{FF2B5EF4-FFF2-40B4-BE49-F238E27FC236}">
                <a16:creationId xmlns:a16="http://schemas.microsoft.com/office/drawing/2014/main" id="{EEA78508-A31E-43FA-A2F2-1F4ECC59234B}"/>
              </a:ext>
            </a:extLst>
          </p:cNvPr>
          <p:cNvSpPr txBox="1"/>
          <p:nvPr/>
        </p:nvSpPr>
        <p:spPr>
          <a:xfrm>
            <a:off x="1914144" y="2627376"/>
            <a:ext cx="65" cy="1231106"/>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spcAft>
                <a:spcPts val="600"/>
              </a:spcAft>
            </a:pPr>
            <a:endParaRPr lang="en-US" sz="8000" dirty="0"/>
          </a:p>
        </p:txBody>
      </p:sp>
      <p:graphicFrame>
        <p:nvGraphicFramePr>
          <p:cNvPr id="5" name="Table 4">
            <a:extLst>
              <a:ext uri="{FF2B5EF4-FFF2-40B4-BE49-F238E27FC236}">
                <a16:creationId xmlns:a16="http://schemas.microsoft.com/office/drawing/2014/main" id="{FE3CA6E0-FDB8-42CF-953D-386613FED76B}"/>
              </a:ext>
            </a:extLst>
          </p:cNvPr>
          <p:cNvGraphicFramePr>
            <a:graphicFrameLocks noGrp="1"/>
          </p:cNvGraphicFramePr>
          <p:nvPr>
            <p:extLst>
              <p:ext uri="{D42A27DB-BD31-4B8C-83A1-F6EECF244321}">
                <p14:modId xmlns:p14="http://schemas.microsoft.com/office/powerpoint/2010/main" val="2788573662"/>
              </p:ext>
            </p:extLst>
          </p:nvPr>
        </p:nvGraphicFramePr>
        <p:xfrm>
          <a:off x="420624" y="762000"/>
          <a:ext cx="11084713" cy="5480322"/>
        </p:xfrm>
        <a:graphic>
          <a:graphicData uri="http://schemas.openxmlformats.org/drawingml/2006/table">
            <a:tbl>
              <a:tblPr firstRow="1" bandRow="1">
                <a:tableStyleId>{5C22544A-7EE6-4342-B048-85BDC9FD1C3A}</a:tableStyleId>
              </a:tblPr>
              <a:tblGrid>
                <a:gridCol w="4036951">
                  <a:extLst>
                    <a:ext uri="{9D8B030D-6E8A-4147-A177-3AD203B41FA5}">
                      <a16:colId xmlns:a16="http://schemas.microsoft.com/office/drawing/2014/main" val="327328295"/>
                    </a:ext>
                  </a:extLst>
                </a:gridCol>
                <a:gridCol w="1189633">
                  <a:extLst>
                    <a:ext uri="{9D8B030D-6E8A-4147-A177-3AD203B41FA5}">
                      <a16:colId xmlns:a16="http://schemas.microsoft.com/office/drawing/2014/main" val="4096144897"/>
                    </a:ext>
                  </a:extLst>
                </a:gridCol>
                <a:gridCol w="2262252">
                  <a:extLst>
                    <a:ext uri="{9D8B030D-6E8A-4147-A177-3AD203B41FA5}">
                      <a16:colId xmlns:a16="http://schemas.microsoft.com/office/drawing/2014/main" val="1978771115"/>
                    </a:ext>
                  </a:extLst>
                </a:gridCol>
                <a:gridCol w="975109">
                  <a:extLst>
                    <a:ext uri="{9D8B030D-6E8A-4147-A177-3AD203B41FA5}">
                      <a16:colId xmlns:a16="http://schemas.microsoft.com/office/drawing/2014/main" val="1166828083"/>
                    </a:ext>
                  </a:extLst>
                </a:gridCol>
                <a:gridCol w="1136379">
                  <a:extLst>
                    <a:ext uri="{9D8B030D-6E8A-4147-A177-3AD203B41FA5}">
                      <a16:colId xmlns:a16="http://schemas.microsoft.com/office/drawing/2014/main" val="502575944"/>
                    </a:ext>
                  </a:extLst>
                </a:gridCol>
                <a:gridCol w="1484389">
                  <a:extLst>
                    <a:ext uri="{9D8B030D-6E8A-4147-A177-3AD203B41FA5}">
                      <a16:colId xmlns:a16="http://schemas.microsoft.com/office/drawing/2014/main" val="1139943528"/>
                    </a:ext>
                  </a:extLst>
                </a:gridCol>
              </a:tblGrid>
              <a:tr h="236725">
                <a:tc>
                  <a:txBody>
                    <a:bodyPr/>
                    <a:lstStyle/>
                    <a:p>
                      <a:pPr lvl="0">
                        <a:buNone/>
                      </a:pPr>
                      <a:endParaRPr lang="en-US" sz="1000" dirty="0">
                        <a:effectLst/>
                      </a:endParaRPr>
                    </a:p>
                  </a:txBody>
                  <a:tcPr anchor="ctr"/>
                </a:tc>
                <a:tc>
                  <a:txBody>
                    <a:bodyPr/>
                    <a:lstStyle/>
                    <a:p>
                      <a:pPr lvl="0">
                        <a:buNone/>
                      </a:pPr>
                      <a:endParaRPr lang="en-US" sz="1000" dirty="0">
                        <a:effectLst/>
                      </a:endParaRPr>
                    </a:p>
                  </a:txBody>
                  <a:tcPr anchor="ctr"/>
                </a:tc>
                <a:tc>
                  <a:txBody>
                    <a:bodyPr/>
                    <a:lstStyle/>
                    <a:p>
                      <a:pPr lvl="0">
                        <a:buNone/>
                      </a:pPr>
                      <a:endParaRPr lang="en-US" sz="1000" dirty="0">
                        <a:effectLst/>
                      </a:endParaRPr>
                    </a:p>
                  </a:txBody>
                  <a:tcPr anchor="ctr"/>
                </a:tc>
                <a:tc>
                  <a:txBody>
                    <a:bodyPr/>
                    <a:lstStyle/>
                    <a:p>
                      <a:pPr lvl="0">
                        <a:buNone/>
                      </a:pPr>
                      <a:endParaRPr lang="en-US" sz="1000" dirty="0">
                        <a:effectLst/>
                      </a:endParaRPr>
                    </a:p>
                  </a:txBody>
                  <a:tcPr anchor="ctr"/>
                </a:tc>
                <a:tc>
                  <a:txBody>
                    <a:bodyPr/>
                    <a:lstStyle/>
                    <a:p>
                      <a:pPr lvl="0">
                        <a:buNone/>
                      </a:pPr>
                      <a:endParaRPr lang="en-US" sz="1000" dirty="0">
                        <a:effectLst/>
                      </a:endParaRPr>
                    </a:p>
                  </a:txBody>
                  <a:tcPr anchor="ctr"/>
                </a:tc>
                <a:tc>
                  <a:txBody>
                    <a:bodyPr/>
                    <a:lstStyle/>
                    <a:p>
                      <a:pPr lvl="0">
                        <a:buNone/>
                      </a:pPr>
                      <a:endParaRPr lang="en-US" sz="1000" dirty="0">
                        <a:effectLst/>
                      </a:endParaRPr>
                    </a:p>
                  </a:txBody>
                  <a:tcPr anchor="ctr"/>
                </a:tc>
                <a:extLst>
                  <a:ext uri="{0D108BD9-81ED-4DB2-BD59-A6C34878D82A}">
                    <a16:rowId xmlns:a16="http://schemas.microsoft.com/office/drawing/2014/main" val="2285269702"/>
                  </a:ext>
                </a:extLst>
              </a:tr>
              <a:tr h="236725">
                <a:tc>
                  <a:txBody>
                    <a:bodyPr/>
                    <a:lstStyle/>
                    <a:p>
                      <a:pPr lvl="0">
                        <a:buNone/>
                      </a:pPr>
                      <a:r>
                        <a:rPr lang="en-US" sz="1000" b="1" i="0" u="none" strike="noStrike" noProof="0">
                          <a:effectLst/>
                          <a:latin typeface="Metropolis"/>
                        </a:rPr>
                        <a:t>North/South</a:t>
                      </a:r>
                      <a:endParaRPr lang="en-US"/>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extLst>
                  <a:ext uri="{0D108BD9-81ED-4DB2-BD59-A6C34878D82A}">
                    <a16:rowId xmlns:a16="http://schemas.microsoft.com/office/drawing/2014/main" val="927514024"/>
                  </a:ext>
                </a:extLst>
              </a:tr>
              <a:tr h="236725">
                <a:tc>
                  <a:txBody>
                    <a:bodyPr/>
                    <a:lstStyle/>
                    <a:p>
                      <a:r>
                        <a:rPr lang="en-US" sz="1000" b="1">
                          <a:effectLst/>
                        </a:rPr>
                        <a:t>Infrastructure</a:t>
                      </a:r>
                    </a:p>
                  </a:txBody>
                  <a:tcPr anchor="ctr"/>
                </a:tc>
                <a:tc>
                  <a:txBody>
                    <a:bodyPr/>
                    <a:lstStyle/>
                    <a:p>
                      <a:endParaRPr lang="en-US" sz="1000" b="1" dirty="0"/>
                    </a:p>
                  </a:txBody>
                  <a:tcPr anchor="ctr"/>
                </a:tc>
                <a:tc>
                  <a:txBody>
                    <a:bodyPr/>
                    <a:lstStyle/>
                    <a:p>
                      <a:endParaRPr lang="en-US" sz="1000" b="1" dirty="0"/>
                    </a:p>
                  </a:txBody>
                  <a:tcPr anchor="ctr"/>
                </a:tc>
                <a:tc>
                  <a:txBody>
                    <a:bodyPr/>
                    <a:lstStyle/>
                    <a:p>
                      <a:endParaRPr lang="en-US" sz="1000" b="1" dirty="0"/>
                    </a:p>
                  </a:txBody>
                  <a:tcPr anchor="ctr"/>
                </a:tc>
                <a:tc>
                  <a:txBody>
                    <a:bodyPr/>
                    <a:lstStyle/>
                    <a:p>
                      <a:endParaRPr lang="en-US" sz="1000" b="1" dirty="0"/>
                    </a:p>
                  </a:txBody>
                  <a:tcPr anchor="ctr"/>
                </a:tc>
                <a:tc>
                  <a:txBody>
                    <a:bodyPr/>
                    <a:lstStyle/>
                    <a:p>
                      <a:endParaRPr lang="en-US" sz="1000" b="1" dirty="0"/>
                    </a:p>
                  </a:txBody>
                  <a:tcPr anchor="ctr"/>
                </a:tc>
                <a:extLst>
                  <a:ext uri="{0D108BD9-81ED-4DB2-BD59-A6C34878D82A}">
                    <a16:rowId xmlns:a16="http://schemas.microsoft.com/office/drawing/2014/main" val="3827384254"/>
                  </a:ext>
                </a:extLst>
              </a:tr>
              <a:tr h="301825">
                <a:tc>
                  <a:txBody>
                    <a:bodyPr/>
                    <a:lstStyle/>
                    <a:p>
                      <a:r>
                        <a:rPr lang="en-US" sz="1000" b="1">
                          <a:effectLst/>
                        </a:rPr>
                        <a:t>Policy</a:t>
                      </a:r>
                    </a:p>
                  </a:txBody>
                  <a:tcPr anchor="ctr"/>
                </a:tc>
                <a:tc>
                  <a:txBody>
                    <a:bodyPr/>
                    <a:lstStyle/>
                    <a:p>
                      <a:r>
                        <a:rPr lang="en-US" sz="1000" b="1"/>
                        <a:t>Action</a:t>
                      </a:r>
                      <a:endParaRPr lang="en-US" sz="1000" b="1" dirty="0"/>
                    </a:p>
                  </a:txBody>
                  <a:tcPr anchor="ctr"/>
                </a:tc>
                <a:tc>
                  <a:txBody>
                    <a:bodyPr/>
                    <a:lstStyle/>
                    <a:p>
                      <a:r>
                        <a:rPr lang="en-US" sz="1000" b="1"/>
                        <a:t>Services</a:t>
                      </a:r>
                      <a:endParaRPr lang="en-US" sz="1000" b="1" dirty="0"/>
                    </a:p>
                  </a:txBody>
                  <a:tcPr anchor="ctr"/>
                </a:tc>
                <a:tc>
                  <a:txBody>
                    <a:bodyPr/>
                    <a:lstStyle/>
                    <a:p>
                      <a:r>
                        <a:rPr lang="en-US" sz="1000" b="1"/>
                        <a:t>Source</a:t>
                      </a:r>
                      <a:endParaRPr lang="en-US" sz="1000" b="1" dirty="0"/>
                    </a:p>
                  </a:txBody>
                  <a:tcPr anchor="ctr"/>
                </a:tc>
                <a:tc>
                  <a:txBody>
                    <a:bodyPr/>
                    <a:lstStyle/>
                    <a:p>
                      <a:r>
                        <a:rPr lang="en-US" sz="1000" b="1"/>
                        <a:t>Destination</a:t>
                      </a:r>
                      <a:endParaRPr lang="en-US" sz="1000" b="1" dirty="0"/>
                    </a:p>
                  </a:txBody>
                  <a:tcPr anchor="ctr"/>
                </a:tc>
                <a:tc>
                  <a:txBody>
                    <a:bodyPr/>
                    <a:lstStyle/>
                    <a:p>
                      <a:r>
                        <a:rPr lang="en-US" sz="1000" b="1"/>
                        <a:t>Applied To</a:t>
                      </a:r>
                      <a:endParaRPr lang="en-US" sz="1000" b="1" dirty="0"/>
                    </a:p>
                  </a:txBody>
                  <a:tcPr anchor="ctr"/>
                </a:tc>
                <a:extLst>
                  <a:ext uri="{0D108BD9-81ED-4DB2-BD59-A6C34878D82A}">
                    <a16:rowId xmlns:a16="http://schemas.microsoft.com/office/drawing/2014/main" val="3161982716"/>
                  </a:ext>
                </a:extLst>
              </a:tr>
              <a:tr h="390597">
                <a:tc>
                  <a:txBody>
                    <a:bodyPr/>
                    <a:lstStyle/>
                    <a:p>
                      <a:r>
                        <a:rPr lang="en-US" sz="1000">
                          <a:effectLst/>
                        </a:rPr>
                        <a:t>Common Services</a:t>
                      </a:r>
                      <a:endParaRPr lang="en-US" sz="1000" dirty="0">
                        <a:effectLst/>
                      </a:endParaRPr>
                    </a:p>
                  </a:txBody>
                  <a:tcPr anchor="ctr"/>
                </a:tc>
                <a:tc>
                  <a:txBody>
                    <a:bodyPr/>
                    <a:lstStyle/>
                    <a:p>
                      <a:r>
                        <a:rPr lang="en-US" sz="1000"/>
                        <a:t>Allow</a:t>
                      </a:r>
                      <a:endParaRPr lang="en-US" sz="1000" dirty="0"/>
                    </a:p>
                  </a:txBody>
                  <a:tcPr anchor="ctr"/>
                </a:tc>
                <a:tc>
                  <a:txBody>
                    <a:bodyPr/>
                    <a:lstStyle/>
                    <a:p>
                      <a:r>
                        <a:rPr lang="en-US" sz="1000"/>
                        <a:t>GROUP-COMMON-SERVICES</a:t>
                      </a:r>
                      <a:endParaRPr lang="en-US" sz="1000" dirty="0"/>
                    </a:p>
                  </a:txBody>
                  <a:tcPr anchor="ctr"/>
                </a:tc>
                <a:tc>
                  <a:txBody>
                    <a:bodyPr/>
                    <a:lstStyle/>
                    <a:p>
                      <a:r>
                        <a:rPr lang="en-US" sz="1000"/>
                        <a:t>Any</a:t>
                      </a:r>
                      <a:endParaRPr lang="en-US" sz="1000" dirty="0"/>
                    </a:p>
                  </a:txBody>
                  <a:tcPr anchor="ctr"/>
                </a:tc>
                <a:tc>
                  <a:txBody>
                    <a:bodyPr/>
                    <a:lstStyle/>
                    <a:p>
                      <a:r>
                        <a:rPr lang="en-US" sz="1000"/>
                        <a:t>240.0.128.0/18</a:t>
                      </a:r>
                      <a:endParaRPr lang="en-US" sz="1000" dirty="0"/>
                    </a:p>
                  </a:txBody>
                  <a:tcPr anchor="ctr"/>
                </a:tc>
                <a:tc>
                  <a:txBody>
                    <a:bodyPr/>
                    <a:lstStyle/>
                    <a:p>
                      <a:r>
                        <a:rPr lang="en-US" sz="1000"/>
                        <a:t>This Gateway</a:t>
                      </a:r>
                      <a:endParaRPr lang="en-US" sz="1000" dirty="0"/>
                    </a:p>
                  </a:txBody>
                  <a:tcPr anchor="ctr"/>
                </a:tc>
                <a:extLst>
                  <a:ext uri="{0D108BD9-81ED-4DB2-BD59-A6C34878D82A}">
                    <a16:rowId xmlns:a16="http://schemas.microsoft.com/office/drawing/2014/main" val="1571258780"/>
                  </a:ext>
                </a:extLst>
              </a:tr>
              <a:tr h="236725">
                <a:tc>
                  <a:txBody>
                    <a:bodyPr/>
                    <a:lstStyle/>
                    <a:p>
                      <a:endParaRPr lang="en-US" sz="1000" dirty="0">
                        <a:effectLst/>
                      </a:endParaRPr>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extLst>
                  <a:ext uri="{0D108BD9-81ED-4DB2-BD59-A6C34878D82A}">
                    <a16:rowId xmlns:a16="http://schemas.microsoft.com/office/drawing/2014/main" val="3943128911"/>
                  </a:ext>
                </a:extLst>
              </a:tr>
              <a:tr h="236725">
                <a:tc>
                  <a:txBody>
                    <a:bodyPr/>
                    <a:lstStyle/>
                    <a:p>
                      <a:r>
                        <a:rPr lang="en-US" sz="1000" b="1">
                          <a:effectLst/>
                        </a:rPr>
                        <a:t>Environment</a:t>
                      </a:r>
                    </a:p>
                  </a:txBody>
                  <a:tcPr anchor="ctr"/>
                </a:tc>
                <a:tc>
                  <a:txBody>
                    <a:bodyPr/>
                    <a:lstStyle/>
                    <a:p>
                      <a:endParaRPr lang="en-US" sz="1000" b="1" dirty="0"/>
                    </a:p>
                  </a:txBody>
                  <a:tcPr anchor="ctr"/>
                </a:tc>
                <a:tc>
                  <a:txBody>
                    <a:bodyPr/>
                    <a:lstStyle/>
                    <a:p>
                      <a:endParaRPr lang="en-US" sz="1000" b="1" dirty="0"/>
                    </a:p>
                  </a:txBody>
                  <a:tcPr anchor="ctr"/>
                </a:tc>
                <a:tc>
                  <a:txBody>
                    <a:bodyPr/>
                    <a:lstStyle/>
                    <a:p>
                      <a:endParaRPr lang="en-US" sz="1000" b="1" dirty="0"/>
                    </a:p>
                  </a:txBody>
                  <a:tcPr anchor="ctr"/>
                </a:tc>
                <a:tc>
                  <a:txBody>
                    <a:bodyPr/>
                    <a:lstStyle/>
                    <a:p>
                      <a:endParaRPr lang="en-US" sz="1000" b="1" dirty="0"/>
                    </a:p>
                  </a:txBody>
                  <a:tcPr anchor="ctr"/>
                </a:tc>
                <a:tc>
                  <a:txBody>
                    <a:bodyPr/>
                    <a:lstStyle/>
                    <a:p>
                      <a:endParaRPr lang="en-US" sz="1000" b="1" dirty="0"/>
                    </a:p>
                  </a:txBody>
                  <a:tcPr anchor="ctr"/>
                </a:tc>
                <a:extLst>
                  <a:ext uri="{0D108BD9-81ED-4DB2-BD59-A6C34878D82A}">
                    <a16:rowId xmlns:a16="http://schemas.microsoft.com/office/drawing/2014/main" val="2492197447"/>
                  </a:ext>
                </a:extLst>
              </a:tr>
              <a:tr h="301825">
                <a:tc>
                  <a:txBody>
                    <a:bodyPr/>
                    <a:lstStyle/>
                    <a:p>
                      <a:r>
                        <a:rPr lang="en-US" sz="1000" b="1">
                          <a:effectLst/>
                        </a:rPr>
                        <a:t>Policy</a:t>
                      </a:r>
                    </a:p>
                  </a:txBody>
                  <a:tcPr anchor="ctr"/>
                </a:tc>
                <a:tc>
                  <a:txBody>
                    <a:bodyPr/>
                    <a:lstStyle/>
                    <a:p>
                      <a:r>
                        <a:rPr lang="en-US" sz="1000" b="1"/>
                        <a:t>Action</a:t>
                      </a:r>
                      <a:endParaRPr lang="en-US" sz="1000" b="1" dirty="0"/>
                    </a:p>
                  </a:txBody>
                  <a:tcPr anchor="ctr"/>
                </a:tc>
                <a:tc>
                  <a:txBody>
                    <a:bodyPr/>
                    <a:lstStyle/>
                    <a:p>
                      <a:r>
                        <a:rPr lang="en-US" sz="1000" b="1"/>
                        <a:t>Services</a:t>
                      </a:r>
                      <a:endParaRPr lang="en-US" sz="1000" b="1" dirty="0"/>
                    </a:p>
                  </a:txBody>
                  <a:tcPr anchor="ctr"/>
                </a:tc>
                <a:tc>
                  <a:txBody>
                    <a:bodyPr/>
                    <a:lstStyle/>
                    <a:p>
                      <a:r>
                        <a:rPr lang="en-US" sz="1000" b="1"/>
                        <a:t>Source</a:t>
                      </a:r>
                      <a:endParaRPr lang="en-US" sz="1000" b="1" dirty="0"/>
                    </a:p>
                  </a:txBody>
                  <a:tcPr anchor="ctr"/>
                </a:tc>
                <a:tc>
                  <a:txBody>
                    <a:bodyPr/>
                    <a:lstStyle/>
                    <a:p>
                      <a:r>
                        <a:rPr lang="en-US" sz="1000" b="1"/>
                        <a:t>Destination</a:t>
                      </a:r>
                      <a:endParaRPr lang="en-US" sz="1000" b="1" dirty="0"/>
                    </a:p>
                  </a:txBody>
                  <a:tcPr anchor="ctr"/>
                </a:tc>
                <a:tc>
                  <a:txBody>
                    <a:bodyPr/>
                    <a:lstStyle/>
                    <a:p>
                      <a:r>
                        <a:rPr lang="en-US" sz="1000" b="1"/>
                        <a:t>Applied To</a:t>
                      </a:r>
                      <a:endParaRPr lang="en-US" sz="1000" b="1" dirty="0"/>
                    </a:p>
                  </a:txBody>
                  <a:tcPr anchor="ctr"/>
                </a:tc>
                <a:extLst>
                  <a:ext uri="{0D108BD9-81ED-4DB2-BD59-A6C34878D82A}">
                    <a16:rowId xmlns:a16="http://schemas.microsoft.com/office/drawing/2014/main" val="136977766"/>
                  </a:ext>
                </a:extLst>
              </a:tr>
              <a:tr h="390597">
                <a:tc>
                  <a:txBody>
                    <a:bodyPr/>
                    <a:lstStyle/>
                    <a:p>
                      <a:r>
                        <a:rPr lang="en-US" sz="1000">
                          <a:effectLst/>
                        </a:rPr>
                        <a:t>Tenant####</a:t>
                      </a:r>
                      <a:endParaRPr lang="en-US" sz="1000" dirty="0">
                        <a:effectLst/>
                      </a:endParaRPr>
                    </a:p>
                  </a:txBody>
                  <a:tcPr anchor="ctr"/>
                </a:tc>
                <a:tc>
                  <a:txBody>
                    <a:bodyPr/>
                    <a:lstStyle/>
                    <a:p>
                      <a:r>
                        <a:rPr lang="en-US" sz="1000"/>
                        <a:t>Deny</a:t>
                      </a:r>
                      <a:endParaRPr lang="en-US" sz="1000" dirty="0"/>
                    </a:p>
                  </a:txBody>
                  <a:tcPr anchor="ctr"/>
                </a:tc>
                <a:tc>
                  <a:txBody>
                    <a:bodyPr/>
                    <a:lstStyle/>
                    <a:p>
                      <a:r>
                        <a:rPr lang="en-US" sz="1000"/>
                        <a:t>All</a:t>
                      </a:r>
                      <a:endParaRPr lang="en-US" sz="1000" dirty="0"/>
                    </a:p>
                  </a:txBody>
                  <a:tcPr anchor="ctr"/>
                </a:tc>
                <a:tc>
                  <a:txBody>
                    <a:bodyPr/>
                    <a:lstStyle/>
                    <a:p>
                      <a:r>
                        <a:rPr lang="en-US" sz="1000"/>
                        <a:t>Tenant####</a:t>
                      </a:r>
                      <a:endParaRPr lang="en-US" sz="1000" dirty="0"/>
                    </a:p>
                  </a:txBody>
                  <a:tcPr anchor="ctr"/>
                </a:tc>
                <a:tc>
                  <a:txBody>
                    <a:bodyPr/>
                    <a:lstStyle/>
                    <a:p>
                      <a:r>
                        <a:rPr lang="en-US" sz="1000"/>
                        <a:t>Other Tenants</a:t>
                      </a:r>
                      <a:endParaRPr lang="en-US" sz="1000" dirty="0"/>
                    </a:p>
                  </a:txBody>
                  <a:tcPr anchor="ctr"/>
                </a:tc>
                <a:tc>
                  <a:txBody>
                    <a:bodyPr/>
                    <a:lstStyle/>
                    <a:p>
                      <a:r>
                        <a:rPr lang="en-US" sz="1000"/>
                        <a:t>Tenant###</a:t>
                      </a:r>
                      <a:endParaRPr lang="en-US" sz="1000" dirty="0"/>
                    </a:p>
                  </a:txBody>
                  <a:tcPr anchor="ctr"/>
                </a:tc>
                <a:extLst>
                  <a:ext uri="{0D108BD9-81ED-4DB2-BD59-A6C34878D82A}">
                    <a16:rowId xmlns:a16="http://schemas.microsoft.com/office/drawing/2014/main" val="3896456981"/>
                  </a:ext>
                </a:extLst>
              </a:tr>
              <a:tr h="236725">
                <a:tc>
                  <a:txBody>
                    <a:bodyPr/>
                    <a:lstStyle/>
                    <a:p>
                      <a:endParaRPr lang="en-US" sz="1000" dirty="0">
                        <a:effectLst/>
                      </a:endParaRPr>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extLst>
                  <a:ext uri="{0D108BD9-81ED-4DB2-BD59-A6C34878D82A}">
                    <a16:rowId xmlns:a16="http://schemas.microsoft.com/office/drawing/2014/main" val="1410455996"/>
                  </a:ext>
                </a:extLst>
              </a:tr>
              <a:tr h="272234">
                <a:tc>
                  <a:txBody>
                    <a:bodyPr/>
                    <a:lstStyle/>
                    <a:p>
                      <a:r>
                        <a:rPr lang="en-US" sz="1000" b="1">
                          <a:effectLst/>
                        </a:rPr>
                        <a:t>Dynamic Tag Membership</a:t>
                      </a:r>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extLst>
                  <a:ext uri="{0D108BD9-81ED-4DB2-BD59-A6C34878D82A}">
                    <a16:rowId xmlns:a16="http://schemas.microsoft.com/office/drawing/2014/main" val="2171466022"/>
                  </a:ext>
                </a:extLst>
              </a:tr>
              <a:tr h="236725">
                <a:tc>
                  <a:txBody>
                    <a:bodyPr/>
                    <a:lstStyle/>
                    <a:p>
                      <a:r>
                        <a:rPr lang="en-US" sz="1000">
                          <a:effectLst/>
                        </a:rPr>
                        <a:t>Tenant#### Tag </a:t>
                      </a:r>
                      <a:endParaRPr lang="en-US" sz="1000" dirty="0">
                        <a:effectLst/>
                      </a:endParaRPr>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extLst>
                  <a:ext uri="{0D108BD9-81ED-4DB2-BD59-A6C34878D82A}">
                    <a16:rowId xmlns:a16="http://schemas.microsoft.com/office/drawing/2014/main" val="126719068"/>
                  </a:ext>
                </a:extLst>
              </a:tr>
              <a:tr h="236725">
                <a:tc>
                  <a:txBody>
                    <a:bodyPr/>
                    <a:lstStyle/>
                    <a:p>
                      <a:endParaRPr lang="en-US" sz="1000" dirty="0">
                        <a:effectLst/>
                      </a:endParaRPr>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extLst>
                  <a:ext uri="{0D108BD9-81ED-4DB2-BD59-A6C34878D82A}">
                    <a16:rowId xmlns:a16="http://schemas.microsoft.com/office/drawing/2014/main" val="1066031907"/>
                  </a:ext>
                </a:extLst>
              </a:tr>
              <a:tr h="236725">
                <a:tc>
                  <a:txBody>
                    <a:bodyPr/>
                    <a:lstStyle/>
                    <a:p>
                      <a:r>
                        <a:rPr lang="en-US" sz="1000" b="1">
                          <a:effectLst/>
                        </a:rPr>
                        <a:t>East/West</a:t>
                      </a:r>
                      <a:endParaRPr lang="en-US" sz="1000" b="1" dirty="0">
                        <a:effectLst/>
                      </a:endParaRPr>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extLst>
                  <a:ext uri="{0D108BD9-81ED-4DB2-BD59-A6C34878D82A}">
                    <a16:rowId xmlns:a16="http://schemas.microsoft.com/office/drawing/2014/main" val="3077075617"/>
                  </a:ext>
                </a:extLst>
              </a:tr>
              <a:tr h="301825">
                <a:tc>
                  <a:txBody>
                    <a:bodyPr/>
                    <a:lstStyle/>
                    <a:p>
                      <a:r>
                        <a:rPr lang="en-US" sz="1000">
                          <a:effectLst/>
                        </a:rPr>
                        <a:t>Tenant defined via vRA/vRO</a:t>
                      </a:r>
                      <a:endParaRPr lang="en-US" sz="1000" dirty="0">
                        <a:effectLst/>
                      </a:endParaRPr>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extLst>
                  <a:ext uri="{0D108BD9-81ED-4DB2-BD59-A6C34878D82A}">
                    <a16:rowId xmlns:a16="http://schemas.microsoft.com/office/drawing/2014/main" val="3008576285"/>
                  </a:ext>
                </a:extLst>
              </a:tr>
              <a:tr h="243840">
                <a:tc>
                  <a:txBody>
                    <a:bodyPr/>
                    <a:lstStyle/>
                    <a:p>
                      <a:endParaRPr lang="en-US" sz="1000" dirty="0">
                        <a:effectLst/>
                      </a:endParaRPr>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tc>
                  <a:txBody>
                    <a:bodyPr/>
                    <a:lstStyle/>
                    <a:p>
                      <a:endParaRPr lang="en-US" sz="1000" dirty="0"/>
                    </a:p>
                  </a:txBody>
                  <a:tcPr anchor="ctr"/>
                </a:tc>
                <a:extLst>
                  <a:ext uri="{0D108BD9-81ED-4DB2-BD59-A6C34878D82A}">
                    <a16:rowId xmlns:a16="http://schemas.microsoft.com/office/drawing/2014/main" val="489672055"/>
                  </a:ext>
                </a:extLst>
              </a:tr>
              <a:tr h="390597">
                <a:tc>
                  <a:txBody>
                    <a:bodyPr/>
                    <a:lstStyle/>
                    <a:p>
                      <a:r>
                        <a:rPr lang="en-US" sz="1000" b="1">
                          <a:effectLst/>
                        </a:rPr>
                        <a:t>Emergency/Infrastructure/Environment/Application</a:t>
                      </a:r>
                    </a:p>
                  </a:txBody>
                  <a:tcPr anchor="ctr"/>
                </a:tc>
                <a:tc>
                  <a:txBody>
                    <a:bodyPr/>
                    <a:lstStyle/>
                    <a:p>
                      <a:endParaRPr lang="en-US" sz="1000" b="1" dirty="0"/>
                    </a:p>
                  </a:txBody>
                  <a:tcPr anchor="ctr"/>
                </a:tc>
                <a:tc>
                  <a:txBody>
                    <a:bodyPr/>
                    <a:lstStyle/>
                    <a:p>
                      <a:endParaRPr lang="en-US" sz="1000" b="1" dirty="0"/>
                    </a:p>
                  </a:txBody>
                  <a:tcPr anchor="ctr"/>
                </a:tc>
                <a:tc>
                  <a:txBody>
                    <a:bodyPr/>
                    <a:lstStyle/>
                    <a:p>
                      <a:endParaRPr lang="en-US" sz="1000" b="1" dirty="0"/>
                    </a:p>
                  </a:txBody>
                  <a:tcPr anchor="ctr"/>
                </a:tc>
                <a:tc>
                  <a:txBody>
                    <a:bodyPr/>
                    <a:lstStyle/>
                    <a:p>
                      <a:endParaRPr lang="en-US" sz="1000" b="1" dirty="0"/>
                    </a:p>
                  </a:txBody>
                  <a:tcPr anchor="ctr"/>
                </a:tc>
                <a:tc>
                  <a:txBody>
                    <a:bodyPr/>
                    <a:lstStyle/>
                    <a:p>
                      <a:endParaRPr lang="en-US" sz="1000" b="1" dirty="0"/>
                    </a:p>
                  </a:txBody>
                  <a:tcPr anchor="ctr"/>
                </a:tc>
                <a:extLst>
                  <a:ext uri="{0D108BD9-81ED-4DB2-BD59-A6C34878D82A}">
                    <a16:rowId xmlns:a16="http://schemas.microsoft.com/office/drawing/2014/main" val="1106528443"/>
                  </a:ext>
                </a:extLst>
              </a:tr>
              <a:tr h="301825">
                <a:tc>
                  <a:txBody>
                    <a:bodyPr/>
                    <a:lstStyle/>
                    <a:p>
                      <a:r>
                        <a:rPr lang="en-US" sz="1000" b="1">
                          <a:effectLst/>
                        </a:rPr>
                        <a:t>Policy</a:t>
                      </a:r>
                    </a:p>
                  </a:txBody>
                  <a:tcPr anchor="ctr"/>
                </a:tc>
                <a:tc>
                  <a:txBody>
                    <a:bodyPr/>
                    <a:lstStyle/>
                    <a:p>
                      <a:r>
                        <a:rPr lang="en-US" sz="1000" b="1"/>
                        <a:t>Action</a:t>
                      </a:r>
                      <a:endParaRPr lang="en-US" sz="1000" b="1" dirty="0"/>
                    </a:p>
                  </a:txBody>
                  <a:tcPr anchor="ctr"/>
                </a:tc>
                <a:tc>
                  <a:txBody>
                    <a:bodyPr/>
                    <a:lstStyle/>
                    <a:p>
                      <a:r>
                        <a:rPr lang="en-US" sz="1000" b="1"/>
                        <a:t>Services</a:t>
                      </a:r>
                      <a:endParaRPr lang="en-US" sz="1000" b="1" dirty="0"/>
                    </a:p>
                  </a:txBody>
                  <a:tcPr anchor="ctr"/>
                </a:tc>
                <a:tc>
                  <a:txBody>
                    <a:bodyPr/>
                    <a:lstStyle/>
                    <a:p>
                      <a:r>
                        <a:rPr lang="en-US" sz="1000" b="1"/>
                        <a:t>Source</a:t>
                      </a:r>
                      <a:endParaRPr lang="en-US" sz="1000" b="1" dirty="0"/>
                    </a:p>
                  </a:txBody>
                  <a:tcPr anchor="ctr"/>
                </a:tc>
                <a:tc>
                  <a:txBody>
                    <a:bodyPr/>
                    <a:lstStyle/>
                    <a:p>
                      <a:r>
                        <a:rPr lang="en-US" sz="1000" b="1"/>
                        <a:t>Destination</a:t>
                      </a:r>
                      <a:endParaRPr lang="en-US" sz="1000" b="1" dirty="0"/>
                    </a:p>
                  </a:txBody>
                  <a:tcPr anchor="ctr"/>
                </a:tc>
                <a:tc>
                  <a:txBody>
                    <a:bodyPr/>
                    <a:lstStyle/>
                    <a:p>
                      <a:r>
                        <a:rPr lang="en-US" sz="1000" b="1"/>
                        <a:t>Applied To</a:t>
                      </a:r>
                      <a:endParaRPr lang="en-US" sz="1000" b="1" dirty="0"/>
                    </a:p>
                  </a:txBody>
                  <a:tcPr anchor="ctr"/>
                </a:tc>
                <a:extLst>
                  <a:ext uri="{0D108BD9-81ED-4DB2-BD59-A6C34878D82A}">
                    <a16:rowId xmlns:a16="http://schemas.microsoft.com/office/drawing/2014/main" val="282728458"/>
                  </a:ext>
                </a:extLst>
              </a:tr>
              <a:tr h="390597">
                <a:tc>
                  <a:txBody>
                    <a:bodyPr/>
                    <a:lstStyle/>
                    <a:p>
                      <a:r>
                        <a:rPr lang="en-US" sz="1000">
                          <a:effectLst/>
                        </a:rPr>
                        <a:t>Tenant self-defined via vRA/vRO</a:t>
                      </a:r>
                      <a:endParaRPr lang="en-US" sz="1000" dirty="0">
                        <a:effectLst/>
                      </a:endParaRPr>
                    </a:p>
                  </a:txBody>
                  <a:tcPr anchor="ctr"/>
                </a:tc>
                <a:tc>
                  <a:txBody>
                    <a:bodyPr/>
                    <a:lstStyle/>
                    <a:p>
                      <a:r>
                        <a:rPr lang="en-US" sz="1000"/>
                        <a:t>User Defined</a:t>
                      </a:r>
                      <a:endParaRPr lang="en-US" sz="1000" dirty="0"/>
                    </a:p>
                  </a:txBody>
                  <a:tcPr anchor="ctr"/>
                </a:tc>
                <a:tc>
                  <a:txBody>
                    <a:bodyPr/>
                    <a:lstStyle/>
                    <a:p>
                      <a:r>
                        <a:rPr lang="en-US" sz="1000"/>
                        <a:t>User Defined</a:t>
                      </a:r>
                      <a:endParaRPr lang="en-US" sz="1000" dirty="0"/>
                    </a:p>
                  </a:txBody>
                  <a:tcPr anchor="ctr"/>
                </a:tc>
                <a:tc>
                  <a:txBody>
                    <a:bodyPr/>
                    <a:lstStyle/>
                    <a:p>
                      <a:r>
                        <a:rPr lang="en-US" sz="1000"/>
                        <a:t>Tenant####</a:t>
                      </a:r>
                      <a:endParaRPr lang="en-US" sz="1000" dirty="0"/>
                    </a:p>
                  </a:txBody>
                  <a:tcPr anchor="ctr"/>
                </a:tc>
                <a:tc>
                  <a:txBody>
                    <a:bodyPr/>
                    <a:lstStyle/>
                    <a:p>
                      <a:r>
                        <a:rPr lang="en-US" sz="1000"/>
                        <a:t>User Defined</a:t>
                      </a:r>
                      <a:endParaRPr lang="en-US" sz="1000" dirty="0"/>
                    </a:p>
                  </a:txBody>
                  <a:tcPr anchor="ctr"/>
                </a:tc>
                <a:tc>
                  <a:txBody>
                    <a:bodyPr/>
                    <a:lstStyle/>
                    <a:p>
                      <a:r>
                        <a:rPr lang="en-US" sz="1000"/>
                        <a:t>Tenant####</a:t>
                      </a:r>
                      <a:endParaRPr lang="en-US" sz="1000" dirty="0"/>
                    </a:p>
                  </a:txBody>
                  <a:tcPr anchor="ctr"/>
                </a:tc>
                <a:extLst>
                  <a:ext uri="{0D108BD9-81ED-4DB2-BD59-A6C34878D82A}">
                    <a16:rowId xmlns:a16="http://schemas.microsoft.com/office/drawing/2014/main" val="2009621690"/>
                  </a:ext>
                </a:extLst>
              </a:tr>
            </a:tbl>
          </a:graphicData>
        </a:graphic>
      </p:graphicFrame>
      <p:sp>
        <p:nvSpPr>
          <p:cNvPr id="6" name="TextBox 5">
            <a:extLst>
              <a:ext uri="{FF2B5EF4-FFF2-40B4-BE49-F238E27FC236}">
                <a16:creationId xmlns:a16="http://schemas.microsoft.com/office/drawing/2014/main" id="{CF9E9F84-B9D9-46CE-99EB-2DDBF43AFC9C}"/>
              </a:ext>
            </a:extLst>
          </p:cNvPr>
          <p:cNvSpPr txBox="1"/>
          <p:nvPr/>
        </p:nvSpPr>
        <p:spPr>
          <a:xfrm>
            <a:off x="4724400" y="3200400"/>
            <a:ext cx="65" cy="153888"/>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spcAft>
                <a:spcPts val="600"/>
              </a:spcAft>
            </a:pPr>
            <a:endParaRPr lang="en-US" sz="1000"/>
          </a:p>
        </p:txBody>
      </p:sp>
    </p:spTree>
    <p:extLst>
      <p:ext uri="{BB962C8B-B14F-4D97-AF65-F5344CB8AC3E}">
        <p14:creationId xmlns:p14="http://schemas.microsoft.com/office/powerpoint/2010/main" val="3773213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8013" y="457200"/>
            <a:ext cx="10972800" cy="355600"/>
          </a:xfrm>
        </p:spPr>
        <p:txBody>
          <a:bodyPr/>
          <a:lstStyle/>
          <a:p>
            <a:r>
              <a:rPr lang="en-US" dirty="0"/>
              <a:t>Team</a:t>
            </a:r>
          </a:p>
        </p:txBody>
      </p:sp>
      <p:sp>
        <p:nvSpPr>
          <p:cNvPr id="7" name="Content Placeholder 6"/>
          <p:cNvSpPr>
            <a:spLocks noGrp="1"/>
          </p:cNvSpPr>
          <p:nvPr>
            <p:ph idx="1"/>
          </p:nvPr>
        </p:nvSpPr>
        <p:spPr/>
        <p:txBody>
          <a:bodyPr vert="horz" lIns="0" tIns="0" rIns="0" bIns="0" rtlCol="0" anchor="t">
            <a:noAutofit/>
          </a:bodyPr>
          <a:lstStyle/>
          <a:p>
            <a:r>
              <a:rPr lang="en-US" dirty="0"/>
              <a:t>Brad Calvert</a:t>
            </a:r>
          </a:p>
          <a:p>
            <a:r>
              <a:rPr lang="en-US" dirty="0">
                <a:ea typeface="+mn-lt"/>
                <a:cs typeface="+mn-lt"/>
              </a:rPr>
              <a:t>Alan M</a:t>
            </a:r>
            <a:endParaRPr lang="en-US" dirty="0"/>
          </a:p>
          <a:p>
            <a:r>
              <a:rPr lang="en-US" dirty="0"/>
              <a:t>Nicholas Schmidt</a:t>
            </a:r>
          </a:p>
          <a:p>
            <a:pPr>
              <a:buClr>
                <a:srgbClr val="AAA9AC"/>
              </a:buClr>
            </a:pPr>
            <a:r>
              <a:rPr lang="en-US" dirty="0"/>
              <a:t>Jacob Shaw</a:t>
            </a:r>
          </a:p>
          <a:p>
            <a:pPr>
              <a:buClr>
                <a:srgbClr val="AAA9AC"/>
              </a:buClr>
            </a:pPr>
            <a:r>
              <a:rPr lang="en-US" dirty="0">
                <a:ea typeface="+mn-lt"/>
                <a:cs typeface="+mn-lt"/>
              </a:rPr>
              <a:t>Greg Worman</a:t>
            </a:r>
          </a:p>
          <a:p>
            <a:pPr>
              <a:buClr>
                <a:srgbClr val="AAA9AC"/>
              </a:buClr>
            </a:pPr>
            <a:r>
              <a:rPr lang="en-US" dirty="0"/>
              <a:t>Alex Zorrilla</a:t>
            </a:r>
          </a:p>
          <a:p>
            <a:pPr>
              <a:buClr>
                <a:srgbClr val="AAA9AC"/>
              </a:buClr>
            </a:pPr>
            <a:endParaRPr lang="en-US" dirty="0"/>
          </a:p>
        </p:txBody>
      </p:sp>
      <p:sp>
        <p:nvSpPr>
          <p:cNvPr id="4" name="Slide Number Placeholder 3"/>
          <p:cNvSpPr>
            <a:spLocks noGrp="1"/>
          </p:cNvSpPr>
          <p:nvPr>
            <p:ph type="sldNum" sz="quarter" idx="4294967295"/>
          </p:nvPr>
        </p:nvSpPr>
        <p:spPr>
          <a:xfrm>
            <a:off x="10171272" y="6407945"/>
            <a:ext cx="365760" cy="365125"/>
          </a:xfrm>
          <a:prstGeom prst="rect">
            <a:avLst/>
          </a:prstGeom>
        </p:spPr>
        <p:txBody>
          <a:bodyPr/>
          <a:lstStyle/>
          <a:p>
            <a:fld id="{6EA6D8CF-3CDE-4807-BCD2-C9F2B831AAA5}" type="slidenum">
              <a:rPr lang="en-US" smtClean="0"/>
              <a:pPr/>
              <a:t>2</a:t>
            </a:fld>
            <a:endParaRPr lang="en-US" dirty="0"/>
          </a:p>
        </p:txBody>
      </p:sp>
    </p:spTree>
    <p:extLst>
      <p:ext uri="{BB962C8B-B14F-4D97-AF65-F5344CB8AC3E}">
        <p14:creationId xmlns:p14="http://schemas.microsoft.com/office/powerpoint/2010/main" val="1405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 y="49784"/>
            <a:ext cx="10972800" cy="355600"/>
          </a:xfrm>
        </p:spPr>
        <p:txBody>
          <a:bodyPr/>
          <a:lstStyle/>
          <a:p>
            <a:r>
              <a:rPr lang="en-US" dirty="0"/>
              <a:t>Guest &amp; Network Introspection Vendors</a:t>
            </a:r>
          </a:p>
        </p:txBody>
      </p:sp>
      <p:pic>
        <p:nvPicPr>
          <p:cNvPr id="5" name="Picture 5" descr="Table&#10;&#10;Description automatically generated">
            <a:extLst>
              <a:ext uri="{FF2B5EF4-FFF2-40B4-BE49-F238E27FC236}">
                <a16:creationId xmlns:a16="http://schemas.microsoft.com/office/drawing/2014/main" id="{9298814B-5D86-4623-AA08-EB9BAE712668}"/>
              </a:ext>
            </a:extLst>
          </p:cNvPr>
          <p:cNvPicPr>
            <a:picLocks noChangeAspect="1"/>
          </p:cNvPicPr>
          <p:nvPr/>
        </p:nvPicPr>
        <p:blipFill>
          <a:blip r:embed="rId2"/>
          <a:stretch>
            <a:fillRect/>
          </a:stretch>
        </p:blipFill>
        <p:spPr>
          <a:xfrm>
            <a:off x="30480" y="454865"/>
            <a:ext cx="7187184" cy="2705199"/>
          </a:xfrm>
          <a:prstGeom prst="rect">
            <a:avLst/>
          </a:prstGeom>
        </p:spPr>
      </p:pic>
      <p:pic>
        <p:nvPicPr>
          <p:cNvPr id="8" name="Picture 8" descr="Text, table&#10;&#10;Description automatically generated">
            <a:extLst>
              <a:ext uri="{FF2B5EF4-FFF2-40B4-BE49-F238E27FC236}">
                <a16:creationId xmlns:a16="http://schemas.microsoft.com/office/drawing/2014/main" id="{5FD43E97-137B-4ABB-A795-27C946B00FB3}"/>
              </a:ext>
            </a:extLst>
          </p:cNvPr>
          <p:cNvPicPr>
            <a:picLocks noChangeAspect="1"/>
          </p:cNvPicPr>
          <p:nvPr/>
        </p:nvPicPr>
        <p:blipFill>
          <a:blip r:embed="rId3"/>
          <a:stretch>
            <a:fillRect/>
          </a:stretch>
        </p:blipFill>
        <p:spPr>
          <a:xfrm>
            <a:off x="30480" y="2483807"/>
            <a:ext cx="7150608" cy="2499987"/>
          </a:xfrm>
          <a:prstGeom prst="rect">
            <a:avLst/>
          </a:prstGeom>
        </p:spPr>
      </p:pic>
      <p:pic>
        <p:nvPicPr>
          <p:cNvPr id="9" name="Picture 9" descr="Text&#10;&#10;Description automatically generated">
            <a:extLst>
              <a:ext uri="{FF2B5EF4-FFF2-40B4-BE49-F238E27FC236}">
                <a16:creationId xmlns:a16="http://schemas.microsoft.com/office/drawing/2014/main" id="{412EA31D-4C8B-4BE5-ABFD-0F1A4A51CC1C}"/>
              </a:ext>
            </a:extLst>
          </p:cNvPr>
          <p:cNvPicPr>
            <a:picLocks noChangeAspect="1"/>
          </p:cNvPicPr>
          <p:nvPr/>
        </p:nvPicPr>
        <p:blipFill>
          <a:blip r:embed="rId4"/>
          <a:stretch>
            <a:fillRect/>
          </a:stretch>
        </p:blipFill>
        <p:spPr>
          <a:xfrm>
            <a:off x="60960" y="5096940"/>
            <a:ext cx="6906768" cy="1303175"/>
          </a:xfrm>
          <a:prstGeom prst="rect">
            <a:avLst/>
          </a:prstGeom>
        </p:spPr>
      </p:pic>
    </p:spTree>
    <p:extLst>
      <p:ext uri="{BB962C8B-B14F-4D97-AF65-F5344CB8AC3E}">
        <p14:creationId xmlns:p14="http://schemas.microsoft.com/office/powerpoint/2010/main" val="778125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589719"/>
            <a:ext cx="10972801" cy="832106"/>
          </a:xfrm>
        </p:spPr>
        <p:txBody>
          <a:bodyPr vert="horz" lIns="0" tIns="0" rIns="0" bIns="0" rtlCol="0" anchor="t">
            <a:noAutofit/>
          </a:bodyPr>
          <a:lstStyle/>
          <a:p>
            <a:pPr>
              <a:spcAft>
                <a:spcPts val="600"/>
              </a:spcAft>
            </a:pPr>
            <a:r>
              <a:rPr lang="en-US" sz="1600" dirty="0" err="1">
                <a:ea typeface="+mn-lt"/>
                <a:cs typeface="+mn-lt"/>
              </a:rPr>
              <a:t>Zilungele</a:t>
            </a:r>
            <a:r>
              <a:rPr lang="en-US" sz="1600" dirty="0">
                <a:ea typeface="+mn-lt"/>
                <a:cs typeface="+mn-lt"/>
              </a:rPr>
              <a:t> intends to extend its presence into Eastern and Western Africa with data centers in Nairobi, Kenya, Addis Abba, Ethiopia, Abuja, Nigeria &amp; Dakar Senegal. ZCS plans to maximize their investment in the VMware Cloud Provider program by implementing an asset-heavy solution using the Cloud Provider Pod Stack. There will be 2 or more datacenters per city.</a:t>
            </a:r>
            <a:endParaRPr lang="en-US" dirty="0"/>
          </a:p>
          <a:p>
            <a:pPr lvl="1">
              <a:spcAft>
                <a:spcPts val="600"/>
              </a:spcAft>
            </a:pPr>
            <a:endParaRPr lang="en-US" sz="1400" dirty="0"/>
          </a:p>
        </p:txBody>
      </p:sp>
      <p:sp>
        <p:nvSpPr>
          <p:cNvPr id="6" name="Title 5"/>
          <p:cNvSpPr>
            <a:spLocks noGrp="1"/>
          </p:cNvSpPr>
          <p:nvPr>
            <p:ph type="title"/>
          </p:nvPr>
        </p:nvSpPr>
        <p:spPr>
          <a:xfrm>
            <a:off x="257908" y="134815"/>
            <a:ext cx="10972800" cy="355600"/>
          </a:xfrm>
        </p:spPr>
        <p:txBody>
          <a:bodyPr/>
          <a:lstStyle/>
          <a:p>
            <a:r>
              <a:rPr lang="en-GB" dirty="0"/>
              <a:t>Background</a:t>
            </a:r>
          </a:p>
        </p:txBody>
      </p:sp>
      <p:sp>
        <p:nvSpPr>
          <p:cNvPr id="5" name="TextBox 4">
            <a:extLst>
              <a:ext uri="{FF2B5EF4-FFF2-40B4-BE49-F238E27FC236}">
                <a16:creationId xmlns:a16="http://schemas.microsoft.com/office/drawing/2014/main" id="{6436B1A0-EDB3-4ED7-A4C0-F18E249A692D}"/>
              </a:ext>
            </a:extLst>
          </p:cNvPr>
          <p:cNvSpPr txBox="1"/>
          <p:nvPr/>
        </p:nvSpPr>
        <p:spPr>
          <a:xfrm>
            <a:off x="611553" y="1881553"/>
            <a:ext cx="3035288" cy="42473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200" b="1" dirty="0">
                <a:ea typeface="+mn-lt"/>
                <a:cs typeface="+mn-lt"/>
              </a:rPr>
              <a:t>Introductory Tier</a:t>
            </a:r>
            <a:endParaRPr lang="en-US" sz="1200" b="1"/>
          </a:p>
          <a:p>
            <a:r>
              <a:rPr lang="en-US" sz="1200" dirty="0">
                <a:ea typeface="+mn-lt"/>
                <a:cs typeface="+mn-lt"/>
              </a:rPr>
              <a:t>Intel white-box servers</a:t>
            </a:r>
            <a:endParaRPr lang="en-US" sz="1200" dirty="0"/>
          </a:p>
          <a:p>
            <a:r>
              <a:rPr lang="en-US" sz="1200" dirty="0">
                <a:ea typeface="+mn-lt"/>
                <a:cs typeface="+mn-lt"/>
              </a:rPr>
              <a:t>Dual 16-core 2.4 GHz</a:t>
            </a:r>
            <a:endParaRPr lang="en-US" sz="1200"/>
          </a:p>
          <a:p>
            <a:r>
              <a:rPr lang="en-US" sz="1200" dirty="0">
                <a:ea typeface="+mn-lt"/>
                <a:cs typeface="+mn-lt"/>
              </a:rPr>
              <a:t>128 GB RAM</a:t>
            </a:r>
            <a:endParaRPr lang="en-US" sz="1200"/>
          </a:p>
          <a:p>
            <a:r>
              <a:rPr lang="en-US" sz="1200" dirty="0">
                <a:ea typeface="+mn-lt"/>
                <a:cs typeface="+mn-lt"/>
              </a:rPr>
              <a:t>Dual 10 Gb NIC</a:t>
            </a:r>
            <a:endParaRPr lang="en-US" sz="1200"/>
          </a:p>
          <a:p>
            <a:r>
              <a:rPr lang="en-US" sz="1200" dirty="0">
                <a:ea typeface="+mn-lt"/>
                <a:cs typeface="+mn-lt"/>
              </a:rPr>
              <a:t>NFS Storage</a:t>
            </a:r>
            <a:endParaRPr lang="en-US" sz="1200"/>
          </a:p>
          <a:p>
            <a:endParaRPr lang="en-US" sz="1200" dirty="0">
              <a:ea typeface="+mn-lt"/>
              <a:cs typeface="+mn-lt"/>
            </a:endParaRPr>
          </a:p>
          <a:p>
            <a:r>
              <a:rPr lang="en-US" sz="1200" b="1" dirty="0">
                <a:ea typeface="+mn-lt"/>
                <a:cs typeface="+mn-lt"/>
              </a:rPr>
              <a:t>Standard Tier</a:t>
            </a:r>
            <a:r>
              <a:rPr lang="en-US" sz="1200" dirty="0">
                <a:ea typeface="+mn-lt"/>
                <a:cs typeface="+mn-lt"/>
              </a:rPr>
              <a:t> – Shared IaaS Tenants</a:t>
            </a:r>
            <a:endParaRPr lang="en-US" sz="1200"/>
          </a:p>
          <a:p>
            <a:r>
              <a:rPr lang="en-US" sz="1200" dirty="0">
                <a:ea typeface="+mn-lt"/>
                <a:cs typeface="+mn-lt"/>
              </a:rPr>
              <a:t>HP Synergy HCI Solution</a:t>
            </a:r>
            <a:endParaRPr lang="en-US" sz="1200"/>
          </a:p>
          <a:p>
            <a:r>
              <a:rPr lang="en-US" sz="1200" dirty="0">
                <a:ea typeface="+mn-lt"/>
                <a:cs typeface="+mn-lt"/>
              </a:rPr>
              <a:t>Dual 24-core 2.4 GHz</a:t>
            </a:r>
            <a:endParaRPr lang="en-US" sz="1200"/>
          </a:p>
          <a:p>
            <a:r>
              <a:rPr lang="en-US" sz="1200" dirty="0">
                <a:ea typeface="+mn-lt"/>
                <a:cs typeface="+mn-lt"/>
              </a:rPr>
              <a:t>512 GB RAM</a:t>
            </a:r>
            <a:endParaRPr lang="en-US" sz="1200"/>
          </a:p>
          <a:p>
            <a:r>
              <a:rPr lang="en-US" sz="1200" dirty="0">
                <a:ea typeface="+mn-lt"/>
                <a:cs typeface="+mn-lt"/>
              </a:rPr>
              <a:t>Dual 25 Gb </a:t>
            </a:r>
          </a:p>
          <a:p>
            <a:r>
              <a:rPr lang="en-US" sz="1200" dirty="0">
                <a:ea typeface="+mn-lt"/>
                <a:cs typeface="+mn-lt"/>
              </a:rPr>
              <a:t>Mellanox SH2200 Switch Module</a:t>
            </a:r>
            <a:endParaRPr lang="en-US" sz="1200"/>
          </a:p>
          <a:p>
            <a:r>
              <a:rPr lang="en-US" sz="1200" dirty="0">
                <a:ea typeface="+mn-lt"/>
                <a:cs typeface="+mn-lt"/>
              </a:rPr>
              <a:t>Up to 640 TB per 12000 Chassis</a:t>
            </a:r>
            <a:endParaRPr lang="en-US" sz="1200"/>
          </a:p>
          <a:p>
            <a:endParaRPr lang="en-US" sz="1200" dirty="0">
              <a:ea typeface="+mn-lt"/>
              <a:cs typeface="+mn-lt"/>
            </a:endParaRPr>
          </a:p>
          <a:p>
            <a:r>
              <a:rPr lang="en-US" sz="1200" b="1" dirty="0">
                <a:ea typeface="+mn-lt"/>
                <a:cs typeface="+mn-lt"/>
              </a:rPr>
              <a:t>Enhanced Tier </a:t>
            </a:r>
            <a:r>
              <a:rPr lang="en-US" sz="1200" dirty="0">
                <a:ea typeface="+mn-lt"/>
                <a:cs typeface="+mn-lt"/>
              </a:rPr>
              <a:t>–  Dedicated IaaS Tenants</a:t>
            </a:r>
            <a:endParaRPr lang="en-US" sz="1200"/>
          </a:p>
          <a:p>
            <a:r>
              <a:rPr lang="en-US" sz="1200" dirty="0">
                <a:ea typeface="+mn-lt"/>
                <a:cs typeface="+mn-lt"/>
              </a:rPr>
              <a:t>HP DL 360 </a:t>
            </a:r>
            <a:endParaRPr lang="en-US" sz="1200"/>
          </a:p>
          <a:p>
            <a:r>
              <a:rPr lang="en-US" sz="1200" dirty="0">
                <a:ea typeface="+mn-lt"/>
                <a:cs typeface="+mn-lt"/>
              </a:rPr>
              <a:t>Dual 16-core 2.8 GHz</a:t>
            </a:r>
            <a:endParaRPr lang="en-US" sz="1200"/>
          </a:p>
          <a:p>
            <a:r>
              <a:rPr lang="en-US" sz="1200" dirty="0">
                <a:ea typeface="+mn-lt"/>
                <a:cs typeface="+mn-lt"/>
              </a:rPr>
              <a:t>128 GB RAM</a:t>
            </a:r>
            <a:endParaRPr lang="en-US" sz="1200"/>
          </a:p>
          <a:p>
            <a:r>
              <a:rPr lang="en-US" sz="1200" dirty="0">
                <a:ea typeface="+mn-lt"/>
                <a:cs typeface="+mn-lt"/>
              </a:rPr>
              <a:t>Dual 25 Gb NIC</a:t>
            </a:r>
            <a:endParaRPr lang="en-US" sz="1200"/>
          </a:p>
          <a:p>
            <a:r>
              <a:rPr lang="en-US" sz="1200" dirty="0">
                <a:ea typeface="+mn-lt"/>
                <a:cs typeface="+mn-lt"/>
              </a:rPr>
              <a:t>(4) 3.6 TB SSD</a:t>
            </a:r>
            <a:endParaRPr lang="en-US" sz="1200"/>
          </a:p>
          <a:p>
            <a:r>
              <a:rPr lang="en-US" sz="1200" dirty="0">
                <a:ea typeface="+mn-lt"/>
                <a:cs typeface="+mn-lt"/>
              </a:rPr>
              <a:t>(2)1.2 TB SSD</a:t>
            </a:r>
            <a:endParaRPr lang="en-US" dirty="0"/>
          </a:p>
          <a:p>
            <a:pPr algn="l">
              <a:spcAft>
                <a:spcPts val="600"/>
              </a:spcAft>
            </a:pPr>
            <a:endParaRPr lang="en-US" sz="1200" dirty="0"/>
          </a:p>
        </p:txBody>
      </p:sp>
      <p:pic>
        <p:nvPicPr>
          <p:cNvPr id="7" name="Picture 7" descr="Map&#10;&#10;Description automatically generated">
            <a:extLst>
              <a:ext uri="{FF2B5EF4-FFF2-40B4-BE49-F238E27FC236}">
                <a16:creationId xmlns:a16="http://schemas.microsoft.com/office/drawing/2014/main" id="{2AE6C3C9-F011-4B8E-AC68-3B2117693FF4}"/>
              </a:ext>
            </a:extLst>
          </p:cNvPr>
          <p:cNvPicPr>
            <a:picLocks noChangeAspect="1"/>
          </p:cNvPicPr>
          <p:nvPr/>
        </p:nvPicPr>
        <p:blipFill>
          <a:blip r:embed="rId3"/>
          <a:stretch>
            <a:fillRect/>
          </a:stretch>
        </p:blipFill>
        <p:spPr>
          <a:xfrm>
            <a:off x="5349631" y="1783704"/>
            <a:ext cx="5488353" cy="4785283"/>
          </a:xfrm>
          <a:prstGeom prst="rect">
            <a:avLst/>
          </a:prstGeom>
        </p:spPr>
      </p:pic>
    </p:spTree>
    <p:extLst>
      <p:ext uri="{BB962C8B-B14F-4D97-AF65-F5344CB8AC3E}">
        <p14:creationId xmlns:p14="http://schemas.microsoft.com/office/powerpoint/2010/main" val="328212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1085" y="79248"/>
            <a:ext cx="10972800" cy="355600"/>
          </a:xfrm>
        </p:spPr>
        <p:txBody>
          <a:bodyPr/>
          <a:lstStyle/>
          <a:p>
            <a:r>
              <a:rPr lang="en-GB" dirty="0"/>
              <a:t>Business Objectives</a:t>
            </a:r>
          </a:p>
        </p:txBody>
      </p:sp>
      <p:sp>
        <p:nvSpPr>
          <p:cNvPr id="3" name="Content Placeholder 6"/>
          <p:cNvSpPr>
            <a:spLocks noGrp="1"/>
          </p:cNvSpPr>
          <p:nvPr>
            <p:ph idx="1"/>
          </p:nvPr>
        </p:nvSpPr>
        <p:spPr>
          <a:xfrm>
            <a:off x="242254" y="918525"/>
            <a:ext cx="10974388" cy="4634252"/>
          </a:xfrm>
        </p:spPr>
        <p:txBody>
          <a:bodyPr vert="horz" lIns="0" tIns="0" rIns="0" bIns="0" rtlCol="0" anchor="t">
            <a:noAutofit/>
          </a:bodyPr>
          <a:lstStyle/>
          <a:p>
            <a:pPr>
              <a:buClr>
                <a:srgbClr val="AAA9AC"/>
              </a:buClr>
              <a:buFont typeface="Arial" panose="05000000000000000000" pitchFamily="2" charset="2"/>
              <a:buChar char="​"/>
            </a:pPr>
            <a:r>
              <a:rPr lang="en-US" dirty="0">
                <a:ea typeface="+mn-lt"/>
                <a:cs typeface="+mn-lt"/>
              </a:rPr>
              <a:t>Multi-Tenant Resource Pooling</a:t>
            </a:r>
            <a:endParaRPr lang="en-US" dirty="0"/>
          </a:p>
          <a:p>
            <a:pPr lvl="1"/>
            <a:r>
              <a:rPr lang="en-US" dirty="0">
                <a:ea typeface="+mn-lt"/>
                <a:cs typeface="+mn-lt"/>
              </a:rPr>
              <a:t>Common infrastructure supporting multi-tenant environment with heterogenous requirements</a:t>
            </a:r>
          </a:p>
          <a:p>
            <a:pPr>
              <a:buClr>
                <a:srgbClr val="AAA9AC"/>
              </a:buClr>
              <a:buFont typeface="Arial" panose="05000000000000000000" pitchFamily="2" charset="2"/>
              <a:buChar char="​"/>
            </a:pPr>
            <a:r>
              <a:rPr lang="en-US" dirty="0">
                <a:ea typeface="+mn-lt"/>
                <a:cs typeface="+mn-lt"/>
              </a:rPr>
              <a:t>Container-as-a-Service</a:t>
            </a:r>
            <a:endParaRPr lang="en-US" dirty="0"/>
          </a:p>
          <a:p>
            <a:pPr lvl="1">
              <a:buFont typeface="Arial" panose="05000000000000000000" pitchFamily="2" charset="2"/>
            </a:pPr>
            <a:r>
              <a:rPr lang="en-US" dirty="0">
                <a:ea typeface="+mn-lt"/>
                <a:cs typeface="+mn-lt"/>
              </a:rPr>
              <a:t>Fast K8s consumption across multiple AZ or Regions</a:t>
            </a:r>
          </a:p>
          <a:p>
            <a:pPr>
              <a:buClr>
                <a:srgbClr val="AAA9AC"/>
              </a:buClr>
              <a:buFont typeface="Arial" panose="05000000000000000000" pitchFamily="2" charset="2"/>
              <a:buChar char="​"/>
            </a:pPr>
            <a:r>
              <a:rPr lang="en-US" dirty="0">
                <a:ea typeface="+mn-lt"/>
                <a:cs typeface="+mn-lt"/>
              </a:rPr>
              <a:t>Data Center Extension and Cloud Migration</a:t>
            </a:r>
          </a:p>
          <a:p>
            <a:pPr lvl="1">
              <a:buClr>
                <a:srgbClr val="3F3F3F"/>
              </a:buClr>
              <a:buFont typeface="Arial" panose="05000000000000000000" pitchFamily="2" charset="2"/>
              <a:buChar char="•"/>
            </a:pPr>
            <a:r>
              <a:rPr lang="en-US" dirty="0"/>
              <a:t>Secure VM migrations and datacenter extensions</a:t>
            </a:r>
          </a:p>
          <a:p>
            <a:pPr>
              <a:buClr>
                <a:srgbClr val="AAA9AC"/>
              </a:buClr>
              <a:buFont typeface="Arial" panose="05000000000000000000" pitchFamily="2" charset="2"/>
              <a:buChar char="​"/>
            </a:pPr>
            <a:r>
              <a:rPr lang="en-US" dirty="0">
                <a:ea typeface="+mn-lt"/>
                <a:cs typeface="+mn-lt"/>
              </a:rPr>
              <a:t>Multi-Site Management</a:t>
            </a:r>
            <a:endParaRPr lang="en-US" dirty="0"/>
          </a:p>
          <a:p>
            <a:pPr lvl="1"/>
            <a:r>
              <a:rPr lang="en-US" dirty="0">
                <a:ea typeface="+mn-lt"/>
                <a:cs typeface="+mn-lt"/>
              </a:rPr>
              <a:t>Stretched datacenter across AZ or Regions, single pane of glass</a:t>
            </a:r>
          </a:p>
          <a:p>
            <a:pPr>
              <a:buClr>
                <a:srgbClr val="AAA9AC"/>
              </a:buClr>
              <a:buFont typeface="Arial" panose="05000000000000000000" pitchFamily="2" charset="2"/>
              <a:buChar char="​"/>
            </a:pPr>
            <a:r>
              <a:rPr lang="en-US" dirty="0">
                <a:ea typeface="+mn-lt"/>
                <a:cs typeface="+mn-lt"/>
              </a:rPr>
              <a:t>Data Protection and Availability </a:t>
            </a:r>
          </a:p>
          <a:p>
            <a:pPr lvl="1">
              <a:buClr>
                <a:srgbClr val="3F3F3F"/>
              </a:buClr>
              <a:buFont typeface="Arial" panose="05000000000000000000" pitchFamily="2" charset="2"/>
              <a:buChar char="•"/>
            </a:pPr>
            <a:r>
              <a:rPr lang="en-US" dirty="0" err="1"/>
              <a:t>DRaaS</a:t>
            </a:r>
            <a:r>
              <a:rPr lang="en-US" dirty="0"/>
              <a:t> , Simple VM availability within a Region with cross-Region recovery</a:t>
            </a:r>
          </a:p>
          <a:p>
            <a:pPr>
              <a:buClr>
                <a:srgbClr val="AAA9AC"/>
              </a:buClr>
              <a:buFont typeface="Arial" panose="05000000000000000000" pitchFamily="2" charset="2"/>
              <a:buChar char="​"/>
            </a:pPr>
            <a:endParaRPr lang="en-US" dirty="0"/>
          </a:p>
          <a:p>
            <a:pPr>
              <a:buClr>
                <a:srgbClr val="AAA9AC"/>
              </a:buClr>
              <a:buFont typeface="Arial" panose="05000000000000000000" pitchFamily="2" charset="2"/>
              <a:buChar char="​"/>
            </a:pPr>
            <a:endParaRPr lang="en-US" dirty="0"/>
          </a:p>
          <a:p>
            <a:pPr marL="342900" indent="-342900">
              <a:buClr>
                <a:srgbClr val="AAA9AC"/>
              </a:buClr>
              <a:buFont typeface="Wingdings" panose="05000000000000000000" pitchFamily="2" charset="2"/>
              <a:buChar char="§"/>
            </a:pPr>
            <a:endParaRPr lang="en-US" dirty="0"/>
          </a:p>
        </p:txBody>
      </p:sp>
    </p:spTree>
    <p:extLst>
      <p:ext uri="{BB962C8B-B14F-4D97-AF65-F5344CB8AC3E}">
        <p14:creationId xmlns:p14="http://schemas.microsoft.com/office/powerpoint/2010/main" val="378909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013" y="505012"/>
            <a:ext cx="10972800" cy="637988"/>
          </a:xfrm>
        </p:spPr>
        <p:txBody>
          <a:bodyPr>
            <a:normAutofit fontScale="90000"/>
          </a:bodyPr>
          <a:lstStyle/>
          <a:p>
            <a:br>
              <a:rPr lang="en-US" dirty="0"/>
            </a:br>
            <a:endParaRPr lang="en-US" dirty="0"/>
          </a:p>
        </p:txBody>
      </p:sp>
      <p:sp>
        <p:nvSpPr>
          <p:cNvPr id="2" name="TextBox 1">
            <a:extLst>
              <a:ext uri="{FF2B5EF4-FFF2-40B4-BE49-F238E27FC236}">
                <a16:creationId xmlns:a16="http://schemas.microsoft.com/office/drawing/2014/main" id="{0D68BD64-F7A6-419D-ACBE-BE58896A8E7B}"/>
              </a:ext>
            </a:extLst>
          </p:cNvPr>
          <p:cNvSpPr txBox="1"/>
          <p:nvPr/>
        </p:nvSpPr>
        <p:spPr>
          <a:xfrm>
            <a:off x="1697497" y="729194"/>
            <a:ext cx="7921752" cy="55604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100"/>
              </a:spcAft>
            </a:pPr>
            <a:r>
              <a:rPr lang="en-US" sz="900" b="1" dirty="0">
                <a:solidFill>
                  <a:srgbClr val="24292E"/>
                </a:solidFill>
                <a:latin typeface="Metropolis"/>
              </a:rPr>
              <a:t>Multi-Tenancy</a:t>
            </a:r>
            <a:endParaRPr lang="en-US" sz="900" dirty="0">
              <a:latin typeface="Metropolis"/>
            </a:endParaRPr>
          </a:p>
          <a:p>
            <a:pPr>
              <a:spcAft>
                <a:spcPts val="100"/>
              </a:spcAft>
              <a:buChar char="•"/>
            </a:pPr>
            <a:r>
              <a:rPr lang="en-US" sz="900" dirty="0">
                <a:solidFill>
                  <a:srgbClr val="24292E"/>
                </a:solidFill>
                <a:latin typeface="Metropolis"/>
              </a:rPr>
              <a:t>~400 IaaS consumers, 2 year projection of ~800</a:t>
            </a:r>
          </a:p>
          <a:p>
            <a:pPr>
              <a:spcAft>
                <a:spcPts val="100"/>
              </a:spcAft>
              <a:buChar char="•"/>
            </a:pPr>
            <a:r>
              <a:rPr lang="en-US" sz="900" dirty="0">
                <a:solidFill>
                  <a:srgbClr val="24292E"/>
                </a:solidFill>
                <a:latin typeface="Metropolis"/>
              </a:rPr>
              <a:t>~40 IaaS consumers w/ dedicated hardware, 2 year projection of ~80</a:t>
            </a:r>
          </a:p>
          <a:p>
            <a:pPr>
              <a:spcAft>
                <a:spcPts val="100"/>
              </a:spcAft>
              <a:buChar char="•"/>
            </a:pPr>
            <a:r>
              <a:rPr lang="en-US" sz="900" dirty="0">
                <a:solidFill>
                  <a:srgbClr val="24292E"/>
                </a:solidFill>
                <a:latin typeface="Metropolis"/>
              </a:rPr>
              <a:t>~1500 projected tenant scale per CIO</a:t>
            </a:r>
          </a:p>
          <a:p>
            <a:pPr>
              <a:spcAft>
                <a:spcPts val="100"/>
              </a:spcAft>
            </a:pPr>
            <a:r>
              <a:rPr lang="en-US" sz="900" b="1" dirty="0">
                <a:solidFill>
                  <a:srgbClr val="24292E"/>
                </a:solidFill>
                <a:latin typeface="Metropolis"/>
              </a:rPr>
              <a:t>Standard Tenant Sizing</a:t>
            </a:r>
          </a:p>
          <a:p>
            <a:pPr>
              <a:spcAft>
                <a:spcPts val="100"/>
              </a:spcAft>
              <a:buChar char="•"/>
            </a:pPr>
            <a:r>
              <a:rPr lang="en-US" sz="900" dirty="0">
                <a:solidFill>
                  <a:srgbClr val="24292E"/>
                </a:solidFill>
                <a:latin typeface="Metropolis"/>
              </a:rPr>
              <a:t>~10 VMs per customer</a:t>
            </a:r>
          </a:p>
          <a:p>
            <a:pPr>
              <a:spcAft>
                <a:spcPts val="100"/>
              </a:spcAft>
              <a:buChar char="•"/>
            </a:pPr>
            <a:r>
              <a:rPr lang="en-US" sz="900" dirty="0">
                <a:solidFill>
                  <a:srgbClr val="24292E"/>
                </a:solidFill>
                <a:latin typeface="Metropolis"/>
              </a:rPr>
              <a:t>Typically DaaS or 3-tier Web Apps</a:t>
            </a:r>
          </a:p>
          <a:p>
            <a:pPr>
              <a:spcAft>
                <a:spcPts val="100"/>
              </a:spcAft>
              <a:buChar char="•"/>
            </a:pPr>
            <a:r>
              <a:rPr lang="en-US" sz="900" dirty="0">
                <a:solidFill>
                  <a:srgbClr val="24292E"/>
                </a:solidFill>
                <a:latin typeface="Metropolis"/>
              </a:rPr>
              <a:t>~4 </a:t>
            </a:r>
            <a:r>
              <a:rPr lang="en-US" sz="900" dirty="0" err="1">
                <a:solidFill>
                  <a:srgbClr val="24292E"/>
                </a:solidFill>
                <a:latin typeface="Metropolis"/>
              </a:rPr>
              <a:t>vn</a:t>
            </a:r>
            <a:r>
              <a:rPr lang="en-US" sz="900" dirty="0">
                <a:solidFill>
                  <a:srgbClr val="24292E"/>
                </a:solidFill>
                <a:latin typeface="Metropolis"/>
              </a:rPr>
              <a:t>-segments per customer</a:t>
            </a:r>
          </a:p>
          <a:p>
            <a:pPr>
              <a:spcAft>
                <a:spcPts val="100"/>
              </a:spcAft>
              <a:buChar char="•"/>
            </a:pPr>
            <a:r>
              <a:rPr lang="en-US" sz="900" dirty="0">
                <a:solidFill>
                  <a:srgbClr val="24292E"/>
                </a:solidFill>
                <a:latin typeface="Metropolis"/>
              </a:rPr>
              <a:t>Probably high 80/20 N/S</a:t>
            </a:r>
          </a:p>
          <a:p>
            <a:pPr>
              <a:spcAft>
                <a:spcPts val="100"/>
              </a:spcAft>
              <a:buChar char="•"/>
            </a:pPr>
            <a:r>
              <a:rPr lang="en-US" sz="900" dirty="0">
                <a:solidFill>
                  <a:srgbClr val="24292E"/>
                </a:solidFill>
                <a:latin typeface="Metropolis"/>
              </a:rPr>
              <a:t>Dedicated IPs per tenant - for IPsec L2L, and public services?</a:t>
            </a:r>
          </a:p>
          <a:p>
            <a:pPr>
              <a:spcAft>
                <a:spcPts val="100"/>
              </a:spcAft>
            </a:pPr>
            <a:r>
              <a:rPr lang="en-US" sz="900" b="1" dirty="0">
                <a:solidFill>
                  <a:srgbClr val="24292E"/>
                </a:solidFill>
                <a:latin typeface="Metropolis"/>
              </a:rPr>
              <a:t>Dedicated Tenants</a:t>
            </a:r>
          </a:p>
          <a:p>
            <a:pPr>
              <a:spcAft>
                <a:spcPts val="100"/>
              </a:spcAft>
              <a:buChar char="•"/>
            </a:pPr>
            <a:r>
              <a:rPr lang="en-US" sz="900" dirty="0">
                <a:solidFill>
                  <a:srgbClr val="24292E"/>
                </a:solidFill>
                <a:latin typeface="Metropolis"/>
              </a:rPr>
              <a:t>Can run own TZ, NSX-T Manager to reduce overhead on shared resources</a:t>
            </a:r>
          </a:p>
          <a:p>
            <a:pPr>
              <a:spcAft>
                <a:spcPts val="100"/>
              </a:spcAft>
              <a:buChar char="•"/>
            </a:pPr>
            <a:r>
              <a:rPr lang="en-US" sz="900" dirty="0">
                <a:solidFill>
                  <a:srgbClr val="24292E"/>
                </a:solidFill>
                <a:latin typeface="Metropolis"/>
              </a:rPr>
              <a:t>Customers probably will not balk at costs for dedicated platform, as they're already paying it. Management WLD may require additional consideration.</a:t>
            </a:r>
          </a:p>
          <a:p>
            <a:pPr>
              <a:spcAft>
                <a:spcPts val="100"/>
              </a:spcAft>
            </a:pPr>
            <a:r>
              <a:rPr lang="en-US" sz="900" b="1" dirty="0">
                <a:solidFill>
                  <a:srgbClr val="24292E"/>
                </a:solidFill>
                <a:latin typeface="Metropolis"/>
              </a:rPr>
              <a:t>Administrative Multi-Tenancy</a:t>
            </a:r>
          </a:p>
          <a:p>
            <a:pPr>
              <a:spcAft>
                <a:spcPts val="100"/>
              </a:spcAft>
              <a:buChar char="•"/>
            </a:pPr>
            <a:r>
              <a:rPr lang="en-US" sz="900" dirty="0">
                <a:solidFill>
                  <a:srgbClr val="24292E"/>
                </a:solidFill>
                <a:latin typeface="Metropolis"/>
              </a:rPr>
              <a:t>Given that the customer tenant count exceeds reference scale for NSX-T RBAC, self-service is infeasible by direct appliance access. Fortunately, the customer already is using </a:t>
            </a:r>
            <a:r>
              <a:rPr lang="en-US" sz="900" dirty="0" err="1">
                <a:solidFill>
                  <a:srgbClr val="24292E"/>
                </a:solidFill>
                <a:latin typeface="Metropolis"/>
              </a:rPr>
              <a:t>vCloud</a:t>
            </a:r>
            <a:r>
              <a:rPr lang="en-US" sz="900" dirty="0">
                <a:solidFill>
                  <a:srgbClr val="24292E"/>
                </a:solidFill>
                <a:latin typeface="Metropolis"/>
              </a:rPr>
              <a:t> Director for this purpose, and their customers are already familiar with the platform. </a:t>
            </a:r>
          </a:p>
          <a:p>
            <a:pPr>
              <a:spcAft>
                <a:spcPts val="100"/>
              </a:spcAft>
              <a:buChar char="•"/>
            </a:pPr>
            <a:r>
              <a:rPr lang="en-US" sz="900" dirty="0">
                <a:solidFill>
                  <a:srgbClr val="24292E"/>
                </a:solidFill>
                <a:latin typeface="Metropolis"/>
              </a:rPr>
              <a:t>All customer administrative changes </a:t>
            </a:r>
            <a:r>
              <a:rPr lang="en-US" sz="900" i="1" dirty="0">
                <a:solidFill>
                  <a:srgbClr val="24292E"/>
                </a:solidFill>
                <a:latin typeface="Metropolis"/>
              </a:rPr>
              <a:t>SHOULD</a:t>
            </a:r>
            <a:r>
              <a:rPr lang="en-US" sz="900" dirty="0">
                <a:solidFill>
                  <a:srgbClr val="24292E"/>
                </a:solidFill>
                <a:latin typeface="Metropolis"/>
              </a:rPr>
              <a:t> go through </a:t>
            </a:r>
            <a:r>
              <a:rPr lang="en-US" sz="900" dirty="0" err="1">
                <a:solidFill>
                  <a:srgbClr val="24292E"/>
                </a:solidFill>
                <a:latin typeface="Metropolis"/>
              </a:rPr>
              <a:t>vCD</a:t>
            </a:r>
            <a:r>
              <a:rPr lang="en-US" sz="900" dirty="0">
                <a:solidFill>
                  <a:srgbClr val="24292E"/>
                </a:solidFill>
                <a:latin typeface="Metropolis"/>
              </a:rPr>
              <a:t>, wherever possible.</a:t>
            </a:r>
            <a:endParaRPr lang="en-US" sz="2000" dirty="0"/>
          </a:p>
          <a:p>
            <a:pPr>
              <a:spcAft>
                <a:spcPts val="100"/>
              </a:spcAft>
            </a:pPr>
            <a:r>
              <a:rPr lang="en-US" sz="900" b="1" dirty="0">
                <a:solidFill>
                  <a:srgbClr val="24292E"/>
                </a:solidFill>
                <a:latin typeface="Metropolis"/>
              </a:rPr>
              <a:t>Shared Services Tenant</a:t>
            </a:r>
          </a:p>
          <a:p>
            <a:pPr>
              <a:spcAft>
                <a:spcPts val="100"/>
              </a:spcAft>
              <a:buChar char="•"/>
            </a:pPr>
            <a:r>
              <a:rPr lang="en-US" sz="900" dirty="0">
                <a:solidFill>
                  <a:srgbClr val="24292E"/>
                </a:solidFill>
                <a:latin typeface="Metropolis"/>
              </a:rPr>
              <a:t>Must interconnect to all ~430 customers with potentially overlapped addressing. Given that this number already exceeds scalability limits, a more "cloud-like" approach may be necessary here, like </a:t>
            </a:r>
            <a:r>
              <a:rPr lang="en-US" sz="900" dirty="0" err="1">
                <a:solidFill>
                  <a:srgbClr val="24292E"/>
                </a:solidFill>
                <a:latin typeface="Metropolis"/>
              </a:rPr>
              <a:t>IPSec</a:t>
            </a:r>
            <a:r>
              <a:rPr lang="en-US" sz="900" dirty="0">
                <a:solidFill>
                  <a:srgbClr val="24292E"/>
                </a:solidFill>
                <a:latin typeface="Metropolis"/>
              </a:rPr>
              <a:t> on A/P T0 in a shared service deployment</a:t>
            </a:r>
          </a:p>
          <a:p>
            <a:pPr>
              <a:spcAft>
                <a:spcPts val="100"/>
              </a:spcAft>
              <a:buChar char="•"/>
            </a:pPr>
            <a:r>
              <a:rPr lang="en-US" sz="900" dirty="0">
                <a:solidFill>
                  <a:srgbClr val="24292E"/>
                </a:solidFill>
                <a:latin typeface="Metropolis"/>
              </a:rPr>
              <a:t>Probably needs public netblocks. See note about IPv6</a:t>
            </a:r>
            <a:endParaRPr lang="en-US" sz="2000" dirty="0"/>
          </a:p>
          <a:p>
            <a:pPr>
              <a:spcAft>
                <a:spcPts val="100"/>
              </a:spcAft>
            </a:pPr>
            <a:r>
              <a:rPr lang="en-US" sz="900" b="1" dirty="0" err="1">
                <a:solidFill>
                  <a:srgbClr val="24292E"/>
                </a:solidFill>
                <a:latin typeface="Metropolis"/>
              </a:rPr>
              <a:t>Dataplane</a:t>
            </a:r>
            <a:r>
              <a:rPr lang="en-US" sz="900" b="1" dirty="0">
                <a:solidFill>
                  <a:srgbClr val="24292E"/>
                </a:solidFill>
                <a:latin typeface="Metropolis"/>
              </a:rPr>
              <a:t> Multi-Tenancy</a:t>
            </a:r>
          </a:p>
          <a:p>
            <a:pPr>
              <a:spcAft>
                <a:spcPts val="100"/>
              </a:spcAft>
            </a:pPr>
            <a:r>
              <a:rPr lang="en-US" sz="900" b="1" dirty="0">
                <a:solidFill>
                  <a:srgbClr val="24292E"/>
                </a:solidFill>
                <a:latin typeface="Metropolis"/>
              </a:rPr>
              <a:t>Availability Zones</a:t>
            </a:r>
          </a:p>
          <a:p>
            <a:pPr>
              <a:spcAft>
                <a:spcPts val="100"/>
              </a:spcAft>
              <a:buChar char="•"/>
            </a:pPr>
            <a:r>
              <a:rPr lang="en-US" sz="900" dirty="0">
                <a:solidFill>
                  <a:srgbClr val="24292E"/>
                </a:solidFill>
                <a:latin typeface="Metropolis"/>
              </a:rPr>
              <a:t>Customer already has 2 AZs per region (</a:t>
            </a:r>
            <a:r>
              <a:rPr lang="en-US" sz="900" i="1" dirty="0">
                <a:solidFill>
                  <a:srgbClr val="24292E"/>
                </a:solidFill>
                <a:latin typeface="Metropolis"/>
              </a:rPr>
              <a:t>city</a:t>
            </a:r>
            <a:r>
              <a:rPr lang="en-US" sz="900" dirty="0">
                <a:solidFill>
                  <a:srgbClr val="24292E"/>
                </a:solidFill>
                <a:latin typeface="Metropolis"/>
              </a:rPr>
              <a:t>)</a:t>
            </a:r>
          </a:p>
          <a:p>
            <a:pPr>
              <a:spcAft>
                <a:spcPts val="100"/>
              </a:spcAft>
              <a:buChar char="•"/>
            </a:pPr>
            <a:r>
              <a:rPr lang="en-US" sz="900" dirty="0">
                <a:solidFill>
                  <a:srgbClr val="24292E"/>
                </a:solidFill>
                <a:latin typeface="Metropolis"/>
              </a:rPr>
              <a:t>Each Availability zone will have A/A redundant components, including a shared services pod and network egress.</a:t>
            </a:r>
          </a:p>
          <a:p>
            <a:pPr>
              <a:spcAft>
                <a:spcPts val="100"/>
              </a:spcAft>
            </a:pPr>
            <a:r>
              <a:rPr lang="en-US" sz="900" b="1" dirty="0">
                <a:solidFill>
                  <a:srgbClr val="24292E"/>
                </a:solidFill>
                <a:latin typeface="Metropolis"/>
              </a:rPr>
              <a:t>Public Cloud on-Ramp</a:t>
            </a:r>
          </a:p>
          <a:p>
            <a:pPr>
              <a:spcAft>
                <a:spcPts val="100"/>
              </a:spcAft>
              <a:buChar char="•"/>
            </a:pPr>
            <a:r>
              <a:rPr lang="en-US" sz="900" dirty="0">
                <a:solidFill>
                  <a:srgbClr val="24292E"/>
                </a:solidFill>
                <a:latin typeface="Metropolis"/>
              </a:rPr>
              <a:t>Route-based L2L </a:t>
            </a:r>
            <a:r>
              <a:rPr lang="en-US" sz="900" dirty="0" err="1">
                <a:solidFill>
                  <a:srgbClr val="24292E"/>
                </a:solidFill>
                <a:latin typeface="Metropolis"/>
              </a:rPr>
              <a:t>IPSec</a:t>
            </a:r>
            <a:r>
              <a:rPr lang="en-US" sz="900" dirty="0">
                <a:solidFill>
                  <a:srgbClr val="24292E"/>
                </a:solidFill>
                <a:latin typeface="Metropolis"/>
              </a:rPr>
              <a:t> is an already established standard. </a:t>
            </a:r>
            <a:r>
              <a:rPr lang="en-US" sz="900" i="1" dirty="0">
                <a:solidFill>
                  <a:srgbClr val="24292E"/>
                </a:solidFill>
                <a:latin typeface="Metropolis"/>
              </a:rPr>
              <a:t>Nick</a:t>
            </a:r>
            <a:r>
              <a:rPr lang="en-US" sz="900" dirty="0">
                <a:solidFill>
                  <a:srgbClr val="24292E"/>
                </a:solidFill>
                <a:latin typeface="Metropolis"/>
              </a:rPr>
              <a:t> this may be feasible for infrastructure tenant universal access a la' transit gateways</a:t>
            </a:r>
          </a:p>
          <a:p>
            <a:pPr>
              <a:spcAft>
                <a:spcPts val="100"/>
              </a:spcAft>
            </a:pPr>
            <a:r>
              <a:rPr lang="en-US" sz="900" b="1" dirty="0">
                <a:solidFill>
                  <a:srgbClr val="24292E"/>
                </a:solidFill>
                <a:latin typeface="Metropolis"/>
              </a:rPr>
              <a:t>Uptime SLA</a:t>
            </a:r>
          </a:p>
          <a:p>
            <a:pPr>
              <a:spcAft>
                <a:spcPts val="100"/>
              </a:spcAft>
              <a:buChar char="•"/>
            </a:pPr>
            <a:r>
              <a:rPr lang="en-US" sz="900" dirty="0">
                <a:solidFill>
                  <a:srgbClr val="24292E"/>
                </a:solidFill>
                <a:latin typeface="Metropolis"/>
              </a:rPr>
              <a:t>99.99%</a:t>
            </a:r>
          </a:p>
          <a:p>
            <a:pPr>
              <a:spcAft>
                <a:spcPts val="100"/>
              </a:spcAft>
            </a:pPr>
            <a:r>
              <a:rPr lang="en-US" sz="900" b="1" dirty="0">
                <a:solidFill>
                  <a:srgbClr val="24292E"/>
                </a:solidFill>
                <a:latin typeface="Metropolis"/>
              </a:rPr>
              <a:t>Scale</a:t>
            </a:r>
          </a:p>
          <a:p>
            <a:pPr>
              <a:spcAft>
                <a:spcPts val="100"/>
              </a:spcAft>
              <a:buChar char="•"/>
            </a:pPr>
            <a:r>
              <a:rPr lang="en-US" sz="900" dirty="0">
                <a:solidFill>
                  <a:srgbClr val="24292E"/>
                </a:solidFill>
                <a:latin typeface="Metropolis"/>
              </a:rPr>
              <a:t>6,000 </a:t>
            </a:r>
            <a:r>
              <a:rPr lang="en-US" sz="900" dirty="0" err="1">
                <a:solidFill>
                  <a:srgbClr val="24292E"/>
                </a:solidFill>
                <a:latin typeface="Metropolis"/>
              </a:rPr>
              <a:t>vn</a:t>
            </a:r>
            <a:r>
              <a:rPr lang="en-US" sz="900" dirty="0">
                <a:solidFill>
                  <a:srgbClr val="24292E"/>
                </a:solidFill>
                <a:latin typeface="Metropolis"/>
              </a:rPr>
              <a:t>-segments</a:t>
            </a:r>
          </a:p>
          <a:p>
            <a:pPr>
              <a:spcAft>
                <a:spcPts val="100"/>
              </a:spcAft>
              <a:buChar char="•"/>
            </a:pPr>
            <a:r>
              <a:rPr lang="en-US" sz="900" dirty="0">
                <a:solidFill>
                  <a:srgbClr val="24292E"/>
                </a:solidFill>
                <a:latin typeface="Metropolis"/>
              </a:rPr>
              <a:t>1,500 logical routers</a:t>
            </a:r>
          </a:p>
          <a:p>
            <a:pPr>
              <a:spcAft>
                <a:spcPts val="100"/>
              </a:spcAft>
              <a:buChar char="•"/>
            </a:pPr>
            <a:r>
              <a:rPr lang="en-US" sz="900" dirty="0">
                <a:solidFill>
                  <a:srgbClr val="24292E"/>
                </a:solidFill>
                <a:latin typeface="Metropolis"/>
              </a:rPr>
              <a:t>Lots and lots of bulk crypto for the </a:t>
            </a:r>
            <a:r>
              <a:rPr lang="en-US" sz="900" dirty="0" err="1">
                <a:solidFill>
                  <a:srgbClr val="24292E"/>
                </a:solidFill>
                <a:latin typeface="Metropolis"/>
              </a:rPr>
              <a:t>IPSec</a:t>
            </a:r>
            <a:r>
              <a:rPr lang="en-US" sz="900" dirty="0">
                <a:solidFill>
                  <a:srgbClr val="24292E"/>
                </a:solidFill>
                <a:latin typeface="Metropolis"/>
              </a:rPr>
              <a:t> on/off ramp</a:t>
            </a:r>
          </a:p>
          <a:p>
            <a:pPr>
              <a:spcAft>
                <a:spcPts val="100"/>
              </a:spcAft>
            </a:pPr>
            <a:r>
              <a:rPr lang="en-US" sz="900" b="1" dirty="0">
                <a:solidFill>
                  <a:srgbClr val="24292E"/>
                </a:solidFill>
                <a:latin typeface="Metropolis"/>
              </a:rPr>
              <a:t>Bridging</a:t>
            </a:r>
          </a:p>
          <a:p>
            <a:pPr>
              <a:spcAft>
                <a:spcPts val="100"/>
              </a:spcAft>
              <a:buChar char="•"/>
            </a:pPr>
            <a:r>
              <a:rPr lang="en-US" sz="900" dirty="0">
                <a:solidFill>
                  <a:srgbClr val="24292E"/>
                </a:solidFill>
                <a:latin typeface="Metropolis"/>
              </a:rPr>
              <a:t>Do not bridge between network kinds wherever feasible, and constrain solutions doing so to their specific need or use case</a:t>
            </a:r>
          </a:p>
          <a:p>
            <a:pPr>
              <a:spcAft>
                <a:spcPts val="100"/>
              </a:spcAft>
            </a:pPr>
            <a:r>
              <a:rPr lang="en-US" sz="900" b="1" dirty="0">
                <a:solidFill>
                  <a:srgbClr val="24292E"/>
                </a:solidFill>
                <a:latin typeface="Metropolis"/>
              </a:rPr>
              <a:t>IPv6</a:t>
            </a:r>
          </a:p>
          <a:p>
            <a:pPr>
              <a:spcAft>
                <a:spcPts val="100"/>
              </a:spcAft>
              <a:buChar char="•"/>
            </a:pPr>
            <a:r>
              <a:rPr lang="en-US" sz="900" dirty="0">
                <a:solidFill>
                  <a:srgbClr val="24292E"/>
                </a:solidFill>
                <a:latin typeface="Metropolis"/>
              </a:rPr>
              <a:t>IPv6 should be used or usable wherever possible</a:t>
            </a:r>
          </a:p>
        </p:txBody>
      </p:sp>
      <p:sp>
        <p:nvSpPr>
          <p:cNvPr id="7" name="Title 5">
            <a:extLst>
              <a:ext uri="{FF2B5EF4-FFF2-40B4-BE49-F238E27FC236}">
                <a16:creationId xmlns:a16="http://schemas.microsoft.com/office/drawing/2014/main" id="{05BB3470-9063-4DF5-AD66-755404BEA63E}"/>
              </a:ext>
            </a:extLst>
          </p:cNvPr>
          <p:cNvSpPr txBox="1">
            <a:spLocks/>
          </p:cNvSpPr>
          <p:nvPr/>
        </p:nvSpPr>
        <p:spPr>
          <a:xfrm>
            <a:off x="22797" y="18288"/>
            <a:ext cx="10972800" cy="3556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r>
              <a:rPr lang="en-GB" dirty="0"/>
              <a:t>Technical Guiding Principles</a:t>
            </a:r>
          </a:p>
        </p:txBody>
      </p:sp>
    </p:spTree>
    <p:extLst>
      <p:ext uri="{BB962C8B-B14F-4D97-AF65-F5344CB8AC3E}">
        <p14:creationId xmlns:p14="http://schemas.microsoft.com/office/powerpoint/2010/main" val="2278317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21" y="251586"/>
            <a:ext cx="10972800" cy="471337"/>
          </a:xfrm>
        </p:spPr>
        <p:txBody>
          <a:bodyPr>
            <a:normAutofit fontScale="90000"/>
          </a:bodyPr>
          <a:lstStyle/>
          <a:p>
            <a:r>
              <a:rPr lang="en-US" dirty="0"/>
              <a:t>Design Decisions</a:t>
            </a:r>
            <a:br>
              <a:rPr lang="en-US" dirty="0"/>
            </a:br>
            <a:endParaRPr lang="en-US"/>
          </a:p>
        </p:txBody>
      </p:sp>
      <p:sp>
        <p:nvSpPr>
          <p:cNvPr id="2" name="Rectangle 1"/>
          <p:cNvSpPr/>
          <p:nvPr/>
        </p:nvSpPr>
        <p:spPr>
          <a:xfrm>
            <a:off x="967787" y="838947"/>
            <a:ext cx="8108576" cy="312650"/>
          </a:xfrm>
          <a:prstGeom prst="rect">
            <a:avLst/>
          </a:prstGeom>
        </p:spPr>
        <p:txBody>
          <a:bodyPr wrap="square" lIns="91440" tIns="45720" rIns="91440" bIns="45720" anchor="t">
            <a:spAutoFit/>
          </a:bodyPr>
          <a:lstStyle/>
          <a:p>
            <a:pPr marL="1143000" marR="0" lvl="2" indent="-228600">
              <a:lnSpc>
                <a:spcPct val="107000"/>
              </a:lnSpc>
              <a:spcBef>
                <a:spcPts val="0"/>
              </a:spcBef>
              <a:spcAft>
                <a:spcPts val="800"/>
              </a:spcAft>
              <a:buFont typeface="Wingdings" panose="05000000000000000000" pitchFamily="2" charset="2"/>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8FA8728C-458A-4904-966D-15A5E6D39E5C}"/>
              </a:ext>
            </a:extLst>
          </p:cNvPr>
          <p:cNvGraphicFramePr>
            <a:graphicFrameLocks noGrp="1"/>
          </p:cNvGraphicFramePr>
          <p:nvPr>
            <p:extLst>
              <p:ext uri="{D42A27DB-BD31-4B8C-83A1-F6EECF244321}">
                <p14:modId xmlns:p14="http://schemas.microsoft.com/office/powerpoint/2010/main" val="1947559153"/>
              </p:ext>
            </p:extLst>
          </p:nvPr>
        </p:nvGraphicFramePr>
        <p:xfrm>
          <a:off x="55090" y="384046"/>
          <a:ext cx="12191998" cy="5731764"/>
        </p:xfrm>
        <a:graphic>
          <a:graphicData uri="http://schemas.openxmlformats.org/drawingml/2006/table">
            <a:tbl>
              <a:tblPr firstRow="1" bandRow="1">
                <a:tableStyleId>{5C22544A-7EE6-4342-B048-85BDC9FD1C3A}</a:tableStyleId>
              </a:tblPr>
              <a:tblGrid>
                <a:gridCol w="2712720">
                  <a:extLst>
                    <a:ext uri="{9D8B030D-6E8A-4147-A177-3AD203B41FA5}">
                      <a16:colId xmlns:a16="http://schemas.microsoft.com/office/drawing/2014/main" val="1473319660"/>
                    </a:ext>
                  </a:extLst>
                </a:gridCol>
                <a:gridCol w="2907792">
                  <a:extLst>
                    <a:ext uri="{9D8B030D-6E8A-4147-A177-3AD203B41FA5}">
                      <a16:colId xmlns:a16="http://schemas.microsoft.com/office/drawing/2014/main" val="1990658071"/>
                    </a:ext>
                  </a:extLst>
                </a:gridCol>
                <a:gridCol w="2517647">
                  <a:extLst>
                    <a:ext uri="{9D8B030D-6E8A-4147-A177-3AD203B41FA5}">
                      <a16:colId xmlns:a16="http://schemas.microsoft.com/office/drawing/2014/main" val="3389039091"/>
                    </a:ext>
                  </a:extLst>
                </a:gridCol>
                <a:gridCol w="1615439">
                  <a:extLst>
                    <a:ext uri="{9D8B030D-6E8A-4147-A177-3AD203B41FA5}">
                      <a16:colId xmlns:a16="http://schemas.microsoft.com/office/drawing/2014/main" val="3107848077"/>
                    </a:ext>
                  </a:extLst>
                </a:gridCol>
                <a:gridCol w="2438400">
                  <a:extLst>
                    <a:ext uri="{9D8B030D-6E8A-4147-A177-3AD203B41FA5}">
                      <a16:colId xmlns:a16="http://schemas.microsoft.com/office/drawing/2014/main" val="207624653"/>
                    </a:ext>
                  </a:extLst>
                </a:gridCol>
              </a:tblGrid>
              <a:tr h="0">
                <a:tc>
                  <a:txBody>
                    <a:bodyPr/>
                    <a:lstStyle/>
                    <a:p>
                      <a:r>
                        <a:rPr lang="en-US" sz="1000" dirty="0">
                          <a:effectLst/>
                        </a:rPr>
                        <a:t>Decision</a:t>
                      </a:r>
                    </a:p>
                  </a:txBody>
                  <a:tcPr marL="123825" marR="123825" marT="57150" marB="57150" anchor="ctr"/>
                </a:tc>
                <a:tc>
                  <a:txBody>
                    <a:bodyPr/>
                    <a:lstStyle/>
                    <a:p>
                      <a:r>
                        <a:rPr lang="en-US" sz="1000" dirty="0">
                          <a:effectLst/>
                        </a:rPr>
                        <a:t>Justification</a:t>
                      </a:r>
                    </a:p>
                  </a:txBody>
                  <a:tcPr marL="123825" marR="123825" marT="57150" marB="57150" anchor="ctr"/>
                </a:tc>
                <a:tc>
                  <a:txBody>
                    <a:bodyPr/>
                    <a:lstStyle/>
                    <a:p>
                      <a:r>
                        <a:rPr lang="en-US" sz="1000" dirty="0">
                          <a:effectLst/>
                        </a:rPr>
                        <a:t>Risks</a:t>
                      </a:r>
                    </a:p>
                  </a:txBody>
                  <a:tcPr marL="123825" marR="123825" marT="57150" marB="57150" anchor="ctr"/>
                </a:tc>
                <a:tc>
                  <a:txBody>
                    <a:bodyPr/>
                    <a:lstStyle/>
                    <a:p>
                      <a:r>
                        <a:rPr lang="en-US" sz="1000" dirty="0">
                          <a:effectLst/>
                        </a:rPr>
                        <a:t>Alternatives</a:t>
                      </a:r>
                    </a:p>
                  </a:txBody>
                  <a:tcPr marL="123825" marR="123825" marT="57150" marB="57150" anchor="ctr"/>
                </a:tc>
                <a:tc>
                  <a:txBody>
                    <a:bodyPr/>
                    <a:lstStyle/>
                    <a:p>
                      <a:r>
                        <a:rPr lang="en-US" sz="1000" dirty="0">
                          <a:effectLst/>
                        </a:rPr>
                        <a:t>Notes</a:t>
                      </a:r>
                    </a:p>
                  </a:txBody>
                  <a:tcPr marL="123825" marR="123825" marT="57150" marB="57150" anchor="ctr"/>
                </a:tc>
                <a:extLst>
                  <a:ext uri="{0D108BD9-81ED-4DB2-BD59-A6C34878D82A}">
                    <a16:rowId xmlns:a16="http://schemas.microsoft.com/office/drawing/2014/main" val="3861602589"/>
                  </a:ext>
                </a:extLst>
              </a:tr>
              <a:tr h="0">
                <a:tc>
                  <a:txBody>
                    <a:bodyPr/>
                    <a:lstStyle/>
                    <a:p>
                      <a:r>
                        <a:rPr lang="en-US" sz="1000" dirty="0">
                          <a:effectLst/>
                        </a:rPr>
                        <a:t>All regions must support all customers</a:t>
                      </a:r>
                    </a:p>
                  </a:txBody>
                  <a:tcPr marL="123825" marR="123825" marT="57150" marB="57150" anchor="ctr"/>
                </a:tc>
                <a:tc>
                  <a:txBody>
                    <a:bodyPr/>
                    <a:lstStyle/>
                    <a:p>
                      <a:r>
                        <a:rPr lang="en-US" sz="1000" dirty="0">
                          <a:effectLst/>
                        </a:rPr>
                        <a:t>Customers may need to make services available in different geographies</a:t>
                      </a:r>
                    </a:p>
                  </a:txBody>
                  <a:tcPr marL="123825" marR="123825" marT="57150" marB="57150" anchor="ctr"/>
                </a:tc>
                <a:tc>
                  <a:txBody>
                    <a:bodyPr/>
                    <a:lstStyle/>
                    <a:p>
                      <a:r>
                        <a:rPr lang="en-US" sz="1000" dirty="0">
                          <a:effectLst/>
                        </a:rPr>
                        <a:t>Scale limits</a:t>
                      </a:r>
                    </a:p>
                  </a:txBody>
                  <a:tcPr marL="123825" marR="123825" marT="57150" marB="57150" anchor="ctr"/>
                </a:tc>
                <a:tc>
                  <a:txBody>
                    <a:bodyPr/>
                    <a:lstStyle/>
                    <a:p>
                      <a:r>
                        <a:rPr lang="en-US" sz="1000" dirty="0">
                          <a:effectLst/>
                        </a:rPr>
                        <a:t>-</a:t>
                      </a:r>
                    </a:p>
                  </a:txBody>
                  <a:tcPr marL="123825" marR="123825" marT="57150" marB="57150" anchor="ctr"/>
                </a:tc>
                <a:tc>
                  <a:txBody>
                    <a:bodyPr/>
                    <a:lstStyle/>
                    <a:p>
                      <a:r>
                        <a:rPr lang="en-US" sz="1000" dirty="0">
                          <a:effectLst/>
                        </a:rPr>
                        <a:t>IPSEC VPN for each customer between regions they are in (self-provisioned via </a:t>
                      </a:r>
                      <a:r>
                        <a:rPr lang="en-US" sz="1000" dirty="0" err="1">
                          <a:effectLst/>
                        </a:rPr>
                        <a:t>vCD</a:t>
                      </a:r>
                      <a:r>
                        <a:rPr lang="en-US" sz="1000" dirty="0">
                          <a:effectLst/>
                        </a:rPr>
                        <a:t>)</a:t>
                      </a:r>
                    </a:p>
                  </a:txBody>
                  <a:tcPr marL="123825" marR="123825" marT="57150" marB="57150" anchor="ctr"/>
                </a:tc>
                <a:extLst>
                  <a:ext uri="{0D108BD9-81ED-4DB2-BD59-A6C34878D82A}">
                    <a16:rowId xmlns:a16="http://schemas.microsoft.com/office/drawing/2014/main" val="3664040478"/>
                  </a:ext>
                </a:extLst>
              </a:tr>
              <a:tr h="0">
                <a:tc>
                  <a:txBody>
                    <a:bodyPr/>
                    <a:lstStyle/>
                    <a:p>
                      <a:r>
                        <a:rPr lang="en-US" sz="1000" dirty="0">
                          <a:effectLst/>
                        </a:rPr>
                        <a:t>VM mobility is permitted within a Region, but not between Regions</a:t>
                      </a:r>
                    </a:p>
                  </a:txBody>
                  <a:tcPr marL="123825" marR="123825" marT="57150" marB="57150" anchor="ctr"/>
                </a:tc>
                <a:tc>
                  <a:txBody>
                    <a:bodyPr/>
                    <a:lstStyle/>
                    <a:p>
                      <a:r>
                        <a:rPr lang="en-US" sz="1000" dirty="0">
                          <a:effectLst/>
                        </a:rPr>
                        <a:t>Links between AZ are high speed low latency, where inter-region links are higher latency and slower</a:t>
                      </a:r>
                    </a:p>
                  </a:txBody>
                  <a:tcPr marL="123825" marR="123825" marT="57150" marB="57150" anchor="ctr"/>
                </a:tc>
                <a:tc>
                  <a:txBody>
                    <a:bodyPr/>
                    <a:lstStyle/>
                    <a:p>
                      <a:r>
                        <a:rPr lang="en-US" sz="1000" dirty="0">
                          <a:effectLst/>
                        </a:rPr>
                        <a:t>Customer workloads need to be well-architected to take advantage of this</a:t>
                      </a:r>
                    </a:p>
                  </a:txBody>
                  <a:tcPr marL="123825" marR="123825" marT="57150" marB="57150" anchor="ctr"/>
                </a:tc>
                <a:tc>
                  <a:txBody>
                    <a:bodyPr/>
                    <a:lstStyle/>
                    <a:p>
                      <a:r>
                        <a:rPr lang="en-US" sz="1000" dirty="0">
                          <a:effectLst/>
                        </a:rPr>
                        <a:t>-</a:t>
                      </a:r>
                    </a:p>
                  </a:txBody>
                  <a:tcPr marL="123825" marR="123825" marT="57150" marB="57150" anchor="ctr"/>
                </a:tc>
                <a:tc>
                  <a:txBody>
                    <a:bodyPr/>
                    <a:lstStyle/>
                    <a:p>
                      <a:r>
                        <a:rPr lang="en-US" sz="1000" dirty="0">
                          <a:effectLst/>
                        </a:rPr>
                        <a:t>Professional services available</a:t>
                      </a:r>
                    </a:p>
                  </a:txBody>
                  <a:tcPr marL="123825" marR="123825" marT="57150" marB="57150" anchor="ctr"/>
                </a:tc>
                <a:extLst>
                  <a:ext uri="{0D108BD9-81ED-4DB2-BD59-A6C34878D82A}">
                    <a16:rowId xmlns:a16="http://schemas.microsoft.com/office/drawing/2014/main" val="3769743193"/>
                  </a:ext>
                </a:extLst>
              </a:tr>
              <a:tr h="0">
                <a:tc>
                  <a:txBody>
                    <a:bodyPr/>
                    <a:lstStyle/>
                    <a:p>
                      <a:r>
                        <a:rPr lang="en-US" sz="1000" dirty="0">
                          <a:effectLst/>
                        </a:rPr>
                        <a:t>A city has multiple datacenters, each datacenter is an Availability Zone, and a city forms a Region</a:t>
                      </a:r>
                    </a:p>
                  </a:txBody>
                  <a:tcPr marL="123825" marR="123825" marT="57150" marB="57150" anchor="ctr"/>
                </a:tc>
                <a:tc>
                  <a:txBody>
                    <a:bodyPr/>
                    <a:lstStyle/>
                    <a:p>
                      <a:r>
                        <a:rPr lang="en-US" sz="1000" dirty="0">
                          <a:effectLst/>
                        </a:rPr>
                        <a:t>Increased availability and mobility</a:t>
                      </a:r>
                    </a:p>
                  </a:txBody>
                  <a:tcPr marL="123825" marR="123825" marT="57150" marB="57150" anchor="ctr"/>
                </a:tc>
                <a:tc>
                  <a:txBody>
                    <a:bodyPr/>
                    <a:lstStyle/>
                    <a:p>
                      <a:r>
                        <a:rPr lang="en-US" sz="1000" dirty="0">
                          <a:effectLst/>
                        </a:rPr>
                        <a:t>-</a:t>
                      </a:r>
                    </a:p>
                  </a:txBody>
                  <a:tcPr marL="123825" marR="123825" marT="57150" marB="57150" anchor="ctr"/>
                </a:tc>
                <a:tc>
                  <a:txBody>
                    <a:bodyPr/>
                    <a:lstStyle/>
                    <a:p>
                      <a:r>
                        <a:rPr lang="en-US" sz="1000" dirty="0">
                          <a:effectLst/>
                        </a:rPr>
                        <a:t>-</a:t>
                      </a:r>
                    </a:p>
                  </a:txBody>
                  <a:tcPr marL="123825" marR="123825" marT="57150" marB="57150" anchor="ctr"/>
                </a:tc>
                <a:tc>
                  <a:txBody>
                    <a:bodyPr/>
                    <a:lstStyle/>
                    <a:p>
                      <a:r>
                        <a:rPr lang="en-US" sz="1000" dirty="0">
                          <a:effectLst/>
                        </a:rPr>
                        <a:t>-</a:t>
                      </a:r>
                    </a:p>
                  </a:txBody>
                  <a:tcPr marL="123825" marR="123825" marT="57150" marB="57150" anchor="ctr"/>
                </a:tc>
                <a:extLst>
                  <a:ext uri="{0D108BD9-81ED-4DB2-BD59-A6C34878D82A}">
                    <a16:rowId xmlns:a16="http://schemas.microsoft.com/office/drawing/2014/main" val="3355834682"/>
                  </a:ext>
                </a:extLst>
              </a:tr>
              <a:tr h="0">
                <a:tc>
                  <a:txBody>
                    <a:bodyPr/>
                    <a:lstStyle/>
                    <a:p>
                      <a:r>
                        <a:rPr lang="en-US" sz="1000" dirty="0">
                          <a:effectLst/>
                        </a:rPr>
                        <a:t>One NSX Manager Cluster per Region</a:t>
                      </a:r>
                    </a:p>
                  </a:txBody>
                  <a:tcPr marL="123825" marR="123825" marT="57150" marB="57150" anchor="ctr"/>
                </a:tc>
                <a:tc>
                  <a:txBody>
                    <a:bodyPr/>
                    <a:lstStyle/>
                    <a:p>
                      <a:r>
                        <a:rPr lang="en-US" sz="1000" dirty="0">
                          <a:effectLst/>
                        </a:rPr>
                        <a:t>Each Region will have stretched network and security objects</a:t>
                      </a:r>
                    </a:p>
                  </a:txBody>
                  <a:tcPr marL="123825" marR="123825" marT="57150" marB="57150" anchor="ctr"/>
                </a:tc>
                <a:tc>
                  <a:txBody>
                    <a:bodyPr/>
                    <a:lstStyle/>
                    <a:p>
                      <a:r>
                        <a:rPr lang="en-US" sz="1000" dirty="0">
                          <a:effectLst/>
                        </a:rPr>
                        <a:t>NSX Federation scale is too low for future growth</a:t>
                      </a:r>
                    </a:p>
                  </a:txBody>
                  <a:tcPr marL="123825" marR="123825" marT="57150" marB="57150" anchor="ctr"/>
                </a:tc>
                <a:tc>
                  <a:txBody>
                    <a:bodyPr/>
                    <a:lstStyle/>
                    <a:p>
                      <a:r>
                        <a:rPr lang="en-US" sz="1000" dirty="0">
                          <a:effectLst/>
                        </a:rPr>
                        <a:t>NSX Federation</a:t>
                      </a:r>
                    </a:p>
                  </a:txBody>
                  <a:tcPr marL="123825" marR="123825" marT="57150" marB="57150" anchor="ctr"/>
                </a:tc>
                <a:tc>
                  <a:txBody>
                    <a:bodyPr/>
                    <a:lstStyle/>
                    <a:p>
                      <a:r>
                        <a:rPr lang="en-US" sz="1000" dirty="0">
                          <a:effectLst/>
                        </a:rPr>
                        <a:t>-</a:t>
                      </a:r>
                    </a:p>
                  </a:txBody>
                  <a:tcPr marL="123825" marR="123825" marT="57150" marB="57150" anchor="ctr"/>
                </a:tc>
                <a:extLst>
                  <a:ext uri="{0D108BD9-81ED-4DB2-BD59-A6C34878D82A}">
                    <a16:rowId xmlns:a16="http://schemas.microsoft.com/office/drawing/2014/main" val="3364593322"/>
                  </a:ext>
                </a:extLst>
              </a:tr>
              <a:tr h="0">
                <a:tc>
                  <a:txBody>
                    <a:bodyPr/>
                    <a:lstStyle/>
                    <a:p>
                      <a:r>
                        <a:rPr lang="en-US" sz="1000" dirty="0">
                          <a:effectLst/>
                        </a:rPr>
                        <a:t>Stretch Networks between AZs in a Region</a:t>
                      </a:r>
                    </a:p>
                  </a:txBody>
                  <a:tcPr marL="123825" marR="123825" marT="57150" marB="57150" anchor="ctr"/>
                </a:tc>
                <a:tc>
                  <a:txBody>
                    <a:bodyPr/>
                    <a:lstStyle/>
                    <a:p>
                      <a:r>
                        <a:rPr lang="en-US" sz="1000" dirty="0">
                          <a:effectLst/>
                        </a:rPr>
                        <a:t>Shared Networks and Security policy</a:t>
                      </a:r>
                    </a:p>
                  </a:txBody>
                  <a:tcPr marL="123825" marR="123825" marT="57150" marB="57150" anchor="ctr"/>
                </a:tc>
                <a:tc>
                  <a:txBody>
                    <a:bodyPr/>
                    <a:lstStyle/>
                    <a:p>
                      <a:r>
                        <a:rPr lang="en-US" sz="1000" dirty="0">
                          <a:effectLst/>
                        </a:rPr>
                        <a:t>-</a:t>
                      </a:r>
                    </a:p>
                  </a:txBody>
                  <a:tcPr marL="123825" marR="123825" marT="57150" marB="57150" anchor="ctr"/>
                </a:tc>
                <a:tc>
                  <a:txBody>
                    <a:bodyPr/>
                    <a:lstStyle/>
                    <a:p>
                      <a:r>
                        <a:rPr lang="en-US" sz="1000" dirty="0">
                          <a:effectLst/>
                        </a:rPr>
                        <a:t>-</a:t>
                      </a:r>
                    </a:p>
                  </a:txBody>
                  <a:tcPr marL="123825" marR="123825" marT="57150" marB="57150" anchor="ctr"/>
                </a:tc>
                <a:tc>
                  <a:txBody>
                    <a:bodyPr/>
                    <a:lstStyle/>
                    <a:p>
                      <a:r>
                        <a:rPr lang="en-US" sz="1000" dirty="0">
                          <a:effectLst/>
                        </a:rPr>
                        <a:t>-</a:t>
                      </a:r>
                    </a:p>
                  </a:txBody>
                  <a:tcPr marL="123825" marR="123825" marT="57150" marB="57150" anchor="ctr"/>
                </a:tc>
                <a:extLst>
                  <a:ext uri="{0D108BD9-81ED-4DB2-BD59-A6C34878D82A}">
                    <a16:rowId xmlns:a16="http://schemas.microsoft.com/office/drawing/2014/main" val="15210602"/>
                  </a:ext>
                </a:extLst>
              </a:tr>
              <a:tr h="0">
                <a:tc>
                  <a:txBody>
                    <a:bodyPr/>
                    <a:lstStyle/>
                    <a:p>
                      <a:r>
                        <a:rPr lang="en-US" sz="1000" dirty="0">
                          <a:effectLst/>
                        </a:rPr>
                        <a:t>T0-T0 Aggregation</a:t>
                      </a:r>
                    </a:p>
                  </a:txBody>
                  <a:tcPr marL="123825" marR="123825" marT="57150" marB="57150" anchor="ctr"/>
                </a:tc>
                <a:tc>
                  <a:txBody>
                    <a:bodyPr/>
                    <a:lstStyle/>
                    <a:p>
                      <a:r>
                        <a:rPr lang="en-US" sz="1000" dirty="0">
                          <a:effectLst/>
                        </a:rPr>
                        <a:t>To avoid constantly updating BGP Neighbor configurations</a:t>
                      </a:r>
                    </a:p>
                  </a:txBody>
                  <a:tcPr marL="123825" marR="123825" marT="57150" marB="57150" anchor="ctr"/>
                </a:tc>
                <a:tc>
                  <a:txBody>
                    <a:bodyPr/>
                    <a:lstStyle/>
                    <a:p>
                      <a:r>
                        <a:rPr lang="en-US" sz="1000" dirty="0">
                          <a:effectLst/>
                        </a:rPr>
                        <a:t>-</a:t>
                      </a:r>
                    </a:p>
                  </a:txBody>
                  <a:tcPr marL="123825" marR="123825" marT="57150" marB="57150" anchor="ctr"/>
                </a:tc>
                <a:tc>
                  <a:txBody>
                    <a:bodyPr/>
                    <a:lstStyle/>
                    <a:p>
                      <a:r>
                        <a:rPr lang="en-US" sz="1000" dirty="0">
                          <a:effectLst/>
                        </a:rPr>
                        <a:t>-</a:t>
                      </a:r>
                    </a:p>
                  </a:txBody>
                  <a:tcPr marL="123825" marR="123825" marT="57150" marB="57150" anchor="ctr"/>
                </a:tc>
                <a:tc>
                  <a:txBody>
                    <a:bodyPr/>
                    <a:lstStyle/>
                    <a:p>
                      <a:r>
                        <a:rPr lang="en-US" sz="1000" dirty="0">
                          <a:effectLst/>
                        </a:rPr>
                        <a:t>-</a:t>
                      </a:r>
                    </a:p>
                  </a:txBody>
                  <a:tcPr marL="123825" marR="123825" marT="57150" marB="57150" anchor="ctr"/>
                </a:tc>
                <a:extLst>
                  <a:ext uri="{0D108BD9-81ED-4DB2-BD59-A6C34878D82A}">
                    <a16:rowId xmlns:a16="http://schemas.microsoft.com/office/drawing/2014/main" val="1595049652"/>
                  </a:ext>
                </a:extLst>
              </a:tr>
              <a:tr h="0">
                <a:tc>
                  <a:txBody>
                    <a:bodyPr/>
                    <a:lstStyle/>
                    <a:p>
                      <a:r>
                        <a:rPr lang="en-US" sz="1000" dirty="0">
                          <a:effectLst/>
                        </a:rPr>
                        <a:t>Tenant Isolation</a:t>
                      </a:r>
                    </a:p>
                  </a:txBody>
                  <a:tcPr marL="123825" marR="123825" marT="57150" marB="57150" anchor="ctr"/>
                </a:tc>
                <a:tc>
                  <a:txBody>
                    <a:bodyPr/>
                    <a:lstStyle/>
                    <a:p>
                      <a:r>
                        <a:rPr lang="en-US" sz="1000" dirty="0">
                          <a:effectLst/>
                        </a:rPr>
                        <a:t>Tenants will receive a dedicated T1 router, and use DFW and gateway firewall at their own discretion</a:t>
                      </a:r>
                    </a:p>
                  </a:txBody>
                  <a:tcPr marL="123825" marR="123825" marT="57150" marB="57150" anchor="ctr"/>
                </a:tc>
                <a:tc>
                  <a:txBody>
                    <a:bodyPr/>
                    <a:lstStyle/>
                    <a:p>
                      <a:r>
                        <a:rPr lang="en-US" sz="1000" dirty="0">
                          <a:effectLst/>
                        </a:rPr>
                        <a:t>-</a:t>
                      </a:r>
                    </a:p>
                  </a:txBody>
                  <a:tcPr marL="123825" marR="123825" marT="57150" marB="57150" anchor="ctr"/>
                </a:tc>
                <a:tc>
                  <a:txBody>
                    <a:bodyPr/>
                    <a:lstStyle/>
                    <a:p>
                      <a:r>
                        <a:rPr lang="en-US" sz="1000" dirty="0">
                          <a:effectLst/>
                        </a:rPr>
                        <a:t>-</a:t>
                      </a:r>
                    </a:p>
                  </a:txBody>
                  <a:tcPr marL="123825" marR="123825" marT="57150" marB="57150" anchor="ctr"/>
                </a:tc>
                <a:tc>
                  <a:txBody>
                    <a:bodyPr/>
                    <a:lstStyle/>
                    <a:p>
                      <a:r>
                        <a:rPr lang="en-US" sz="1000" dirty="0">
                          <a:effectLst/>
                        </a:rPr>
                        <a:t>Professional services available</a:t>
                      </a:r>
                    </a:p>
                  </a:txBody>
                  <a:tcPr marL="123825" marR="123825" marT="57150" marB="57150" anchor="ctr"/>
                </a:tc>
                <a:extLst>
                  <a:ext uri="{0D108BD9-81ED-4DB2-BD59-A6C34878D82A}">
                    <a16:rowId xmlns:a16="http://schemas.microsoft.com/office/drawing/2014/main" val="2305623260"/>
                  </a:ext>
                </a:extLst>
              </a:tr>
              <a:tr h="0">
                <a:tc>
                  <a:txBody>
                    <a:bodyPr/>
                    <a:lstStyle/>
                    <a:p>
                      <a:r>
                        <a:rPr lang="en-US" sz="1000" dirty="0">
                          <a:effectLst/>
                        </a:rPr>
                        <a:t>VDI Placement will be on the same Transport Zone and have a dedicated </a:t>
                      </a:r>
                      <a:r>
                        <a:rPr lang="en-US" sz="1000" dirty="0" err="1">
                          <a:effectLst/>
                        </a:rPr>
                        <a:t>vn</a:t>
                      </a:r>
                      <a:r>
                        <a:rPr lang="en-US" sz="1000" dirty="0">
                          <a:effectLst/>
                        </a:rPr>
                        <a:t> segment on the customers T1</a:t>
                      </a:r>
                    </a:p>
                  </a:txBody>
                  <a:tcPr marL="123825" marR="123825" marT="57150" marB="57150" anchor="ctr"/>
                </a:tc>
                <a:tc>
                  <a:txBody>
                    <a:bodyPr/>
                    <a:lstStyle/>
                    <a:p>
                      <a:r>
                        <a:rPr lang="en-US" sz="1000" dirty="0">
                          <a:effectLst/>
                        </a:rPr>
                        <a:t>Security is the responsibility of the customer within their tenancy</a:t>
                      </a:r>
                    </a:p>
                  </a:txBody>
                  <a:tcPr marL="123825" marR="123825" marT="57150" marB="57150" anchor="ctr"/>
                </a:tc>
                <a:tc>
                  <a:txBody>
                    <a:bodyPr/>
                    <a:lstStyle/>
                    <a:p>
                      <a:r>
                        <a:rPr lang="en-US" sz="1000" dirty="0">
                          <a:effectLst/>
                        </a:rPr>
                        <a:t>-</a:t>
                      </a:r>
                    </a:p>
                  </a:txBody>
                  <a:tcPr marL="123825" marR="123825" marT="57150" marB="57150" anchor="ctr"/>
                </a:tc>
                <a:tc>
                  <a:txBody>
                    <a:bodyPr/>
                    <a:lstStyle/>
                    <a:p>
                      <a:r>
                        <a:rPr lang="en-US" sz="1000" dirty="0">
                          <a:effectLst/>
                        </a:rPr>
                        <a:t>-</a:t>
                      </a:r>
                    </a:p>
                  </a:txBody>
                  <a:tcPr marL="123825" marR="123825" marT="57150" marB="57150" anchor="ctr"/>
                </a:tc>
                <a:tc>
                  <a:txBody>
                    <a:bodyPr/>
                    <a:lstStyle/>
                    <a:p>
                      <a:r>
                        <a:rPr lang="en-US" sz="1000" dirty="0">
                          <a:effectLst/>
                        </a:rPr>
                        <a:t>Professional services available</a:t>
                      </a:r>
                    </a:p>
                  </a:txBody>
                  <a:tcPr marL="123825" marR="123825" marT="57150" marB="57150" anchor="ctr"/>
                </a:tc>
                <a:extLst>
                  <a:ext uri="{0D108BD9-81ED-4DB2-BD59-A6C34878D82A}">
                    <a16:rowId xmlns:a16="http://schemas.microsoft.com/office/drawing/2014/main" val="53290757"/>
                  </a:ext>
                </a:extLst>
              </a:tr>
              <a:tr h="0">
                <a:tc>
                  <a:txBody>
                    <a:bodyPr/>
                    <a:lstStyle/>
                    <a:p>
                      <a:r>
                        <a:rPr lang="en-US" sz="1000" dirty="0">
                          <a:effectLst/>
                        </a:rPr>
                        <a:t>IPSEC Tunnel overlays</a:t>
                      </a:r>
                    </a:p>
                  </a:txBody>
                  <a:tcPr marL="123825" marR="123825" marT="57150" marB="57150" anchor="ctr"/>
                </a:tc>
                <a:tc>
                  <a:txBody>
                    <a:bodyPr/>
                    <a:lstStyle/>
                    <a:p>
                      <a:r>
                        <a:rPr lang="en-US" sz="1000" dirty="0">
                          <a:effectLst/>
                        </a:rPr>
                        <a:t>Customers using both environments need access between Tiers and customers may need access to each other</a:t>
                      </a:r>
                    </a:p>
                  </a:txBody>
                  <a:tcPr marL="123825" marR="123825" marT="57150" marB="57150" anchor="ctr"/>
                </a:tc>
                <a:tc>
                  <a:txBody>
                    <a:bodyPr/>
                    <a:lstStyle/>
                    <a:p>
                      <a:r>
                        <a:rPr lang="en-US" sz="1000" dirty="0">
                          <a:effectLst/>
                        </a:rPr>
                        <a:t>-</a:t>
                      </a:r>
                    </a:p>
                  </a:txBody>
                  <a:tcPr marL="123825" marR="123825" marT="57150" marB="57150" anchor="ctr"/>
                </a:tc>
                <a:tc>
                  <a:txBody>
                    <a:bodyPr/>
                    <a:lstStyle/>
                    <a:p>
                      <a:r>
                        <a:rPr lang="en-US" sz="1000" dirty="0">
                          <a:effectLst/>
                        </a:rPr>
                        <a:t>Route Everything and Microsegment, Route Reflectors</a:t>
                      </a:r>
                    </a:p>
                  </a:txBody>
                  <a:tcPr marL="123825" marR="123825" marT="57150" marB="57150" anchor="ctr"/>
                </a:tc>
                <a:tc>
                  <a:txBody>
                    <a:bodyPr/>
                    <a:lstStyle/>
                    <a:p>
                      <a:r>
                        <a:rPr lang="en-US" sz="1000" dirty="0">
                          <a:effectLst/>
                        </a:rPr>
                        <a:t>-</a:t>
                      </a:r>
                    </a:p>
                  </a:txBody>
                  <a:tcPr marL="123825" marR="123825" marT="57150" marB="57150" anchor="ctr"/>
                </a:tc>
                <a:extLst>
                  <a:ext uri="{0D108BD9-81ED-4DB2-BD59-A6C34878D82A}">
                    <a16:rowId xmlns:a16="http://schemas.microsoft.com/office/drawing/2014/main" val="473954986"/>
                  </a:ext>
                </a:extLst>
              </a:tr>
              <a:tr h="664464">
                <a:tc>
                  <a:txBody>
                    <a:bodyPr/>
                    <a:lstStyle/>
                    <a:p>
                      <a:r>
                        <a:rPr lang="en-US" sz="1000" dirty="0">
                          <a:effectLst/>
                        </a:rPr>
                        <a:t>NSX Edge VMs sized at Large</a:t>
                      </a:r>
                    </a:p>
                  </a:txBody>
                  <a:tcPr marL="123825" marR="123825" marT="57150" marB="57150" anchor="ctr"/>
                </a:tc>
                <a:tc>
                  <a:txBody>
                    <a:bodyPr/>
                    <a:lstStyle/>
                    <a:p>
                      <a:r>
                        <a:rPr lang="en-US" sz="1000" dirty="0">
                          <a:effectLst/>
                        </a:rPr>
                        <a:t>Large VM supports up to 40 tenants with a load balancer and BFD not needed</a:t>
                      </a:r>
                    </a:p>
                  </a:txBody>
                  <a:tcPr marL="123825" marR="123825" marT="57150" marB="57150" anchor="ctr"/>
                </a:tc>
                <a:tc>
                  <a:txBody>
                    <a:bodyPr/>
                    <a:lstStyle/>
                    <a:p>
                      <a:r>
                        <a:rPr lang="en-US" sz="1000" dirty="0">
                          <a:effectLst/>
                        </a:rPr>
                        <a:t>Higher average cost per VM</a:t>
                      </a:r>
                    </a:p>
                  </a:txBody>
                  <a:tcPr marL="123825" marR="123825" marT="57150" marB="57150" anchor="ctr"/>
                </a:tc>
                <a:tc>
                  <a:txBody>
                    <a:bodyPr/>
                    <a:lstStyle/>
                    <a:p>
                      <a:r>
                        <a:rPr lang="en-US" sz="1000" dirty="0">
                          <a:effectLst/>
                        </a:rPr>
                        <a:t>Bare Metal Edges</a:t>
                      </a:r>
                    </a:p>
                  </a:txBody>
                  <a:tcPr marL="123825" marR="123825" marT="57150" marB="57150" anchor="ctr"/>
                </a:tc>
                <a:tc>
                  <a:txBody>
                    <a:bodyPr/>
                    <a:lstStyle/>
                    <a:p>
                      <a:r>
                        <a:rPr lang="en-US" sz="1000" dirty="0">
                          <a:effectLst/>
                        </a:rPr>
                        <a:t>Allows a standard hardware form-factor for Edge hypervisors</a:t>
                      </a:r>
                    </a:p>
                  </a:txBody>
                  <a:tcPr marL="123825" marR="123825" marT="57150" marB="57150" anchor="ctr"/>
                </a:tc>
                <a:extLst>
                  <a:ext uri="{0D108BD9-81ED-4DB2-BD59-A6C34878D82A}">
                    <a16:rowId xmlns:a16="http://schemas.microsoft.com/office/drawing/2014/main" val="802314282"/>
                  </a:ext>
                </a:extLst>
              </a:tr>
              <a:tr h="0">
                <a:tc>
                  <a:txBody>
                    <a:bodyPr/>
                    <a:lstStyle/>
                    <a:p>
                      <a:r>
                        <a:rPr lang="en-US" sz="1000" dirty="0">
                          <a:effectLst/>
                        </a:rPr>
                        <a:t>Manage tenant to infrastructure ration in a scalable and maintainable way</a:t>
                      </a:r>
                    </a:p>
                  </a:txBody>
                  <a:tcPr marL="123825" marR="123825" marT="57150" marB="57150" anchor="ctr"/>
                </a:tc>
                <a:tc>
                  <a:txBody>
                    <a:bodyPr/>
                    <a:lstStyle/>
                    <a:p>
                      <a:r>
                        <a:rPr lang="en-US" sz="1000" dirty="0">
                          <a:effectLst/>
                        </a:rPr>
                        <a:t>-</a:t>
                      </a:r>
                    </a:p>
                  </a:txBody>
                  <a:tcPr marL="123825" marR="123825" marT="57150" marB="57150" anchor="ctr"/>
                </a:tc>
                <a:tc>
                  <a:txBody>
                    <a:bodyPr/>
                    <a:lstStyle/>
                    <a:p>
                      <a:r>
                        <a:rPr lang="en-US" sz="1000" dirty="0">
                          <a:effectLst/>
                        </a:rPr>
                        <a:t>-</a:t>
                      </a:r>
                    </a:p>
                  </a:txBody>
                  <a:tcPr marL="123825" marR="123825" marT="57150" marB="57150" anchor="ctr"/>
                </a:tc>
                <a:tc>
                  <a:txBody>
                    <a:bodyPr/>
                    <a:lstStyle/>
                    <a:p>
                      <a:r>
                        <a:rPr lang="en-US" sz="1000" dirty="0">
                          <a:effectLst/>
                        </a:rPr>
                        <a:t>-</a:t>
                      </a:r>
                    </a:p>
                  </a:txBody>
                  <a:tcPr marL="123825" marR="123825" marT="57150" marB="57150" anchor="ctr"/>
                </a:tc>
                <a:tc>
                  <a:txBody>
                    <a:bodyPr/>
                    <a:lstStyle/>
                    <a:p>
                      <a:r>
                        <a:rPr lang="en-US" sz="1000" dirty="0">
                          <a:effectLst/>
                        </a:rPr>
                        <a:t>Keep Edge Transport Node to tenant ratios low where possible</a:t>
                      </a:r>
                    </a:p>
                  </a:txBody>
                  <a:tcPr marL="123825" marR="123825" marT="57150" marB="57150" anchor="ctr"/>
                </a:tc>
                <a:extLst>
                  <a:ext uri="{0D108BD9-81ED-4DB2-BD59-A6C34878D82A}">
                    <a16:rowId xmlns:a16="http://schemas.microsoft.com/office/drawing/2014/main" val="1986950771"/>
                  </a:ext>
                </a:extLst>
              </a:tr>
            </a:tbl>
          </a:graphicData>
        </a:graphic>
      </p:graphicFrame>
    </p:spTree>
    <p:extLst>
      <p:ext uri="{BB962C8B-B14F-4D97-AF65-F5344CB8AC3E}">
        <p14:creationId xmlns:p14="http://schemas.microsoft.com/office/powerpoint/2010/main" val="767715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013" y="533827"/>
            <a:ext cx="10972800" cy="620059"/>
          </a:xfrm>
        </p:spPr>
        <p:txBody>
          <a:bodyPr>
            <a:normAutofit fontScale="90000"/>
          </a:bodyPr>
          <a:lstStyle/>
          <a:p>
            <a:br>
              <a:rPr lang="en-US" dirty="0"/>
            </a:br>
            <a:endParaRPr lang="en-US" dirty="0"/>
          </a:p>
        </p:txBody>
      </p:sp>
      <p:sp>
        <p:nvSpPr>
          <p:cNvPr id="4" name="Content Placeholder 6"/>
          <p:cNvSpPr>
            <a:spLocks noGrp="1"/>
          </p:cNvSpPr>
          <p:nvPr>
            <p:ph idx="1"/>
          </p:nvPr>
        </p:nvSpPr>
        <p:spPr>
          <a:xfrm>
            <a:off x="608014" y="1546413"/>
            <a:ext cx="10974388" cy="4634252"/>
          </a:xfrm>
        </p:spPr>
        <p:txBody>
          <a:bodyPr vert="horz" lIns="0" tIns="0" rIns="0" bIns="0" rtlCol="0" anchor="t">
            <a:noAutofit/>
          </a:bodyPr>
          <a:lstStyle/>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a:p>
            <a:pPr lvl="1" indent="0">
              <a:buNone/>
            </a:pPr>
            <a:endParaRPr lang="en-US" dirty="0"/>
          </a:p>
        </p:txBody>
      </p:sp>
      <p:pic>
        <p:nvPicPr>
          <p:cNvPr id="2" name="Picture 4" descr="Diagram&#10;&#10;Description automatically generated">
            <a:extLst>
              <a:ext uri="{FF2B5EF4-FFF2-40B4-BE49-F238E27FC236}">
                <a16:creationId xmlns:a16="http://schemas.microsoft.com/office/drawing/2014/main" id="{0AFCE5EC-9A8F-4011-982F-B908339D4387}"/>
              </a:ext>
            </a:extLst>
          </p:cNvPr>
          <p:cNvPicPr>
            <a:picLocks noChangeAspect="1"/>
          </p:cNvPicPr>
          <p:nvPr/>
        </p:nvPicPr>
        <p:blipFill>
          <a:blip r:embed="rId3"/>
          <a:stretch>
            <a:fillRect/>
          </a:stretch>
        </p:blipFill>
        <p:spPr>
          <a:xfrm>
            <a:off x="1274064" y="570379"/>
            <a:ext cx="9095232" cy="5808681"/>
          </a:xfrm>
          <a:prstGeom prst="rect">
            <a:avLst/>
          </a:prstGeom>
        </p:spPr>
      </p:pic>
      <p:sp>
        <p:nvSpPr>
          <p:cNvPr id="6" name="Title 5">
            <a:extLst>
              <a:ext uri="{FF2B5EF4-FFF2-40B4-BE49-F238E27FC236}">
                <a16:creationId xmlns:a16="http://schemas.microsoft.com/office/drawing/2014/main" id="{5806C304-3DFF-4BDF-BC36-3C91A221EC49}"/>
              </a:ext>
            </a:extLst>
          </p:cNvPr>
          <p:cNvSpPr txBox="1">
            <a:spLocks/>
          </p:cNvSpPr>
          <p:nvPr/>
        </p:nvSpPr>
        <p:spPr>
          <a:xfrm>
            <a:off x="41085" y="79248"/>
            <a:ext cx="10972800" cy="3556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r>
              <a:rPr lang="en-GB" dirty="0"/>
              <a:t>Infrastructure Overview</a:t>
            </a:r>
          </a:p>
        </p:txBody>
      </p:sp>
    </p:spTree>
    <p:extLst>
      <p:ext uri="{BB962C8B-B14F-4D97-AF65-F5344CB8AC3E}">
        <p14:creationId xmlns:p14="http://schemas.microsoft.com/office/powerpoint/2010/main" val="2989251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04EDF-2226-4596-9722-CAA65CDC68CC}"/>
              </a:ext>
            </a:extLst>
          </p:cNvPr>
          <p:cNvSpPr>
            <a:spLocks noGrp="1"/>
          </p:cNvSpPr>
          <p:nvPr>
            <p:ph type="title"/>
          </p:nvPr>
        </p:nvSpPr>
        <p:spPr/>
        <p:txBody>
          <a:bodyPr/>
          <a:lstStyle/>
          <a:p>
            <a:r>
              <a:rPr lang="en-US" dirty="0"/>
              <a:t>ZCS Director</a:t>
            </a:r>
          </a:p>
        </p:txBody>
      </p:sp>
      <p:sp>
        <p:nvSpPr>
          <p:cNvPr id="3" name="Content Placeholder 2">
            <a:extLst>
              <a:ext uri="{FF2B5EF4-FFF2-40B4-BE49-F238E27FC236}">
                <a16:creationId xmlns:a16="http://schemas.microsoft.com/office/drawing/2014/main" id="{959F96E3-C5C8-4B3E-900C-71348B9A9136}"/>
              </a:ext>
            </a:extLst>
          </p:cNvPr>
          <p:cNvSpPr>
            <a:spLocks noGrp="1"/>
          </p:cNvSpPr>
          <p:nvPr>
            <p:ph idx="1"/>
          </p:nvPr>
        </p:nvSpPr>
        <p:spPr>
          <a:xfrm>
            <a:off x="1716505" y="1558094"/>
            <a:ext cx="8263689" cy="4580461"/>
          </a:xfrm>
        </p:spPr>
        <p:txBody>
          <a:bodyPr/>
          <a:lstStyle/>
          <a:p>
            <a:pPr>
              <a:spcBef>
                <a:spcPts val="0"/>
              </a:spcBef>
            </a:pPr>
            <a:r>
              <a:rPr lang="en-US" sz="1400" dirty="0"/>
              <a:t>Overview</a:t>
            </a:r>
          </a:p>
          <a:p>
            <a:pPr marL="171450" indent="-171450">
              <a:spcBef>
                <a:spcPts val="0"/>
              </a:spcBef>
              <a:buFont typeface="Wingdings" panose="05000000000000000000" pitchFamily="2" charset="2"/>
              <a:buChar char="§"/>
            </a:pPr>
            <a:r>
              <a:rPr lang="en-US" sz="1100" dirty="0"/>
              <a:t>VMware </a:t>
            </a:r>
            <a:r>
              <a:rPr lang="en-US" sz="1100" dirty="0" err="1"/>
              <a:t>vCloud</a:t>
            </a:r>
            <a:r>
              <a:rPr lang="en-US" sz="1100" dirty="0"/>
              <a:t> Director allows us to convert our physical data centers into virtual data centers (VDCs). By placing network, storage and compute resources, into VDC resources, we can then make them available as catalog-based services to customers through a web portal.</a:t>
            </a:r>
          </a:p>
          <a:p>
            <a:pPr marL="171450" indent="-171450">
              <a:spcBef>
                <a:spcPts val="0"/>
              </a:spcBef>
              <a:buFont typeface="Wingdings" panose="05000000000000000000" pitchFamily="2" charset="2"/>
              <a:buChar char="§"/>
            </a:pPr>
            <a:r>
              <a:rPr lang="en-US" sz="1100" dirty="0"/>
              <a:t>VMware </a:t>
            </a:r>
            <a:r>
              <a:rPr lang="en-US" sz="1100" dirty="0" err="1"/>
              <a:t>vCloud</a:t>
            </a:r>
            <a:r>
              <a:rPr lang="en-US" sz="1100" dirty="0"/>
              <a:t> Director will be used as a subcomponent of the </a:t>
            </a:r>
            <a:r>
              <a:rPr lang="en-US" sz="1100" b="1" i="1" dirty="0"/>
              <a:t>Cloud Provider Pod</a:t>
            </a:r>
            <a:r>
              <a:rPr lang="en-US" sz="1100" dirty="0"/>
              <a:t> for applying limits on customers to control access and the consumption and will be initially located in the </a:t>
            </a:r>
            <a:r>
              <a:rPr lang="en-US" sz="1100" b="1" i="1" dirty="0"/>
              <a:t>Johannesburg</a:t>
            </a:r>
            <a:r>
              <a:rPr lang="en-US" sz="1100" dirty="0"/>
              <a:t> Region.</a:t>
            </a:r>
          </a:p>
          <a:p>
            <a:pPr>
              <a:spcBef>
                <a:spcPts val="0"/>
              </a:spcBef>
            </a:pPr>
            <a:endParaRPr lang="en-US" sz="1200" dirty="0"/>
          </a:p>
          <a:p>
            <a:pPr>
              <a:spcBef>
                <a:spcPts val="0"/>
              </a:spcBef>
            </a:pPr>
            <a:r>
              <a:rPr lang="en-US" sz="1400" dirty="0"/>
              <a:t>Consumable</a:t>
            </a:r>
            <a:r>
              <a:rPr lang="en-US" sz="1200" dirty="0"/>
              <a:t> Services</a:t>
            </a:r>
          </a:p>
          <a:p>
            <a:pPr>
              <a:spcBef>
                <a:spcPts val="0"/>
              </a:spcBef>
            </a:pPr>
            <a:r>
              <a:rPr lang="en-US" sz="1200" dirty="0"/>
              <a:t>In-Scope</a:t>
            </a:r>
          </a:p>
          <a:p>
            <a:pPr marL="171450" indent="-171450">
              <a:spcBef>
                <a:spcPts val="0"/>
              </a:spcBef>
              <a:buFont typeface="Wingdings" panose="05000000000000000000" pitchFamily="2" charset="2"/>
              <a:buChar char="§"/>
            </a:pPr>
            <a:r>
              <a:rPr lang="en-US" sz="1100" dirty="0"/>
              <a:t>IaaS Tenancy will follow the </a:t>
            </a:r>
            <a:r>
              <a:rPr lang="en-US" sz="1100" b="1" i="1" dirty="0"/>
              <a:t>Routed (Shared T0)</a:t>
            </a:r>
            <a:r>
              <a:rPr lang="en-US" sz="1100" dirty="0"/>
              <a:t> on-demand blueprint model provided natively with </a:t>
            </a:r>
            <a:r>
              <a:rPr lang="en-US" sz="1100" dirty="0" err="1"/>
              <a:t>vCD</a:t>
            </a:r>
            <a:endParaRPr lang="en-US" sz="1100" dirty="0"/>
          </a:p>
          <a:p>
            <a:pPr marL="171450" indent="-171450">
              <a:spcBef>
                <a:spcPts val="0"/>
              </a:spcBef>
              <a:buFont typeface="Wingdings" panose="05000000000000000000" pitchFamily="2" charset="2"/>
              <a:buChar char="§"/>
            </a:pPr>
            <a:r>
              <a:rPr lang="en-US" sz="1100" dirty="0"/>
              <a:t>Dedicated Tenancy will follow the </a:t>
            </a:r>
            <a:r>
              <a:rPr lang="en-US" sz="1100" b="1" i="1" dirty="0"/>
              <a:t>Routed (Dedicated T0)</a:t>
            </a:r>
            <a:r>
              <a:rPr lang="en-US" sz="1100" dirty="0"/>
              <a:t> on-demand blueprint model provided natively with </a:t>
            </a:r>
            <a:r>
              <a:rPr lang="en-US" sz="1100" dirty="0" err="1"/>
              <a:t>vCD</a:t>
            </a:r>
            <a:endParaRPr lang="en-US" sz="1100" dirty="0"/>
          </a:p>
          <a:p>
            <a:pPr marL="628650" lvl="1" indent="-171450">
              <a:spcBef>
                <a:spcPts val="0"/>
              </a:spcBef>
              <a:buFont typeface="Wingdings" panose="05000000000000000000" pitchFamily="2" charset="2"/>
              <a:buChar char="§"/>
            </a:pPr>
            <a:r>
              <a:rPr lang="en-US" sz="1000" dirty="0"/>
              <a:t>Shared</a:t>
            </a:r>
            <a:r>
              <a:rPr lang="en-US" sz="900" dirty="0"/>
              <a:t> Services hub will be natively deployed following leveraging the following service catalog items provided natively with </a:t>
            </a:r>
            <a:r>
              <a:rPr lang="en-US" sz="900" dirty="0" err="1"/>
              <a:t>vCD</a:t>
            </a:r>
            <a:r>
              <a:rPr lang="en-US" sz="900" dirty="0"/>
              <a:t> under the Provider VDC:</a:t>
            </a:r>
          </a:p>
          <a:p>
            <a:pPr marL="915988" lvl="2" indent="-171450">
              <a:spcBef>
                <a:spcPts val="0"/>
              </a:spcBef>
              <a:buFont typeface="Wingdings" panose="05000000000000000000" pitchFamily="2" charset="2"/>
              <a:buChar char="§"/>
            </a:pPr>
            <a:r>
              <a:rPr lang="en-US" sz="1000" dirty="0"/>
              <a:t>Routed (Dedicated T0)</a:t>
            </a:r>
          </a:p>
          <a:p>
            <a:pPr marL="628650" lvl="1" indent="-171450">
              <a:spcBef>
                <a:spcPts val="0"/>
              </a:spcBef>
              <a:buFont typeface="Wingdings" panose="05000000000000000000" pitchFamily="2" charset="2"/>
              <a:buChar char="§"/>
            </a:pPr>
            <a:r>
              <a:rPr lang="en-US" sz="900" dirty="0"/>
              <a:t> Shared Services </a:t>
            </a:r>
            <a:r>
              <a:rPr lang="en-US" sz="900" dirty="0" err="1"/>
              <a:t>vApp</a:t>
            </a:r>
            <a:r>
              <a:rPr lang="en-US" sz="900" dirty="0"/>
              <a:t> </a:t>
            </a:r>
            <a:r>
              <a:rPr lang="en-US" sz="900" b="1" i="1" dirty="0"/>
              <a:t>will require some additional development with long-term benefits</a:t>
            </a:r>
          </a:p>
          <a:p>
            <a:pPr marL="628650" lvl="1" indent="-171450">
              <a:spcBef>
                <a:spcPts val="0"/>
              </a:spcBef>
              <a:buFont typeface="Wingdings" panose="05000000000000000000" pitchFamily="2" charset="2"/>
              <a:buChar char="§"/>
            </a:pPr>
            <a:r>
              <a:rPr lang="en-US" sz="900" dirty="0"/>
              <a:t> This is to maximize the repeatability of the shared services hub, which </a:t>
            </a:r>
            <a:r>
              <a:rPr lang="en-US" sz="900" b="1" dirty="0"/>
              <a:t>SHOULD</a:t>
            </a:r>
            <a:r>
              <a:rPr lang="en-US" sz="900" dirty="0"/>
              <a:t> be implemented in every Availability Zone</a:t>
            </a:r>
          </a:p>
          <a:p>
            <a:pPr marL="171450" indent="-171450">
              <a:spcBef>
                <a:spcPts val="0"/>
              </a:spcBef>
              <a:buFont typeface="Wingdings" panose="05000000000000000000" pitchFamily="2" charset="2"/>
              <a:buChar char="§"/>
            </a:pPr>
            <a:r>
              <a:rPr lang="en-US" sz="1100" dirty="0"/>
              <a:t>CaaS. Containers-as-a-Service will be provided, but as its own service under a standalone `Routed (Shared T0`)</a:t>
            </a:r>
          </a:p>
          <a:p>
            <a:pPr>
              <a:spcBef>
                <a:spcPts val="0"/>
              </a:spcBef>
            </a:pPr>
            <a:endParaRPr lang="en-US" sz="1200" dirty="0"/>
          </a:p>
          <a:p>
            <a:pPr>
              <a:spcBef>
                <a:spcPts val="0"/>
              </a:spcBef>
            </a:pPr>
            <a:r>
              <a:rPr lang="en-US" sz="1200" dirty="0"/>
              <a:t>Out-of-Scope</a:t>
            </a:r>
          </a:p>
          <a:p>
            <a:pPr marL="171450" indent="-171450">
              <a:spcBef>
                <a:spcPts val="0"/>
              </a:spcBef>
              <a:buFont typeface="Wingdings" panose="05000000000000000000" pitchFamily="2" charset="2"/>
              <a:buChar char="§"/>
            </a:pPr>
            <a:r>
              <a:rPr lang="en-US" sz="1100" dirty="0"/>
              <a:t>External Networks.</a:t>
            </a:r>
          </a:p>
          <a:p>
            <a:pPr marL="171450" indent="-171450">
              <a:spcBef>
                <a:spcPts val="0"/>
              </a:spcBef>
              <a:buFont typeface="Wingdings" panose="05000000000000000000" pitchFamily="2" charset="2"/>
              <a:buChar char="§"/>
            </a:pPr>
            <a:r>
              <a:rPr lang="en-US" sz="1100" dirty="0"/>
              <a:t>Desktop-as-a-Service</a:t>
            </a:r>
          </a:p>
          <a:p>
            <a:pPr marL="171450" indent="-171450">
              <a:spcBef>
                <a:spcPts val="0"/>
              </a:spcBef>
              <a:buFont typeface="Wingdings" panose="05000000000000000000" pitchFamily="2" charset="2"/>
              <a:buChar char="§"/>
            </a:pPr>
            <a:r>
              <a:rPr lang="en-US" sz="1100" dirty="0"/>
              <a:t>Highly </a:t>
            </a:r>
            <a:r>
              <a:rPr lang="en-US" sz="1100" dirty="0" err="1"/>
              <a:t>customised</a:t>
            </a:r>
            <a:r>
              <a:rPr lang="en-US" sz="1100" dirty="0"/>
              <a:t> CaaS</a:t>
            </a:r>
          </a:p>
        </p:txBody>
      </p:sp>
    </p:spTree>
    <p:extLst>
      <p:ext uri="{BB962C8B-B14F-4D97-AF65-F5344CB8AC3E}">
        <p14:creationId xmlns:p14="http://schemas.microsoft.com/office/powerpoint/2010/main" val="3280694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013" y="505012"/>
            <a:ext cx="10972800" cy="637988"/>
          </a:xfrm>
        </p:spPr>
        <p:txBody>
          <a:bodyPr>
            <a:normAutofit fontScale="90000"/>
          </a:bodyPr>
          <a:lstStyle/>
          <a:p>
            <a:br>
              <a:rPr lang="en-US" dirty="0"/>
            </a:br>
            <a:endParaRPr lang="en-US" dirty="0"/>
          </a:p>
        </p:txBody>
      </p:sp>
      <p:sp>
        <p:nvSpPr>
          <p:cNvPr id="4" name="Content Placeholder 6"/>
          <p:cNvSpPr>
            <a:spLocks noGrp="1"/>
          </p:cNvSpPr>
          <p:nvPr>
            <p:ph idx="1"/>
          </p:nvPr>
        </p:nvSpPr>
        <p:spPr>
          <a:xfrm>
            <a:off x="608013" y="1546413"/>
            <a:ext cx="7487115" cy="4634252"/>
          </a:xfrm>
        </p:spPr>
        <p:txBody>
          <a:bodyPr vert="horz" lIns="0" tIns="0" rIns="0" bIns="0" rtlCol="0" anchor="t">
            <a:noAutofit/>
          </a:bodyPr>
          <a:lstStyle/>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a:p>
            <a:pPr lvl="1" indent="0">
              <a:buNone/>
            </a:pPr>
            <a:endParaRPr lang="en-US" dirty="0"/>
          </a:p>
        </p:txBody>
      </p:sp>
      <p:pic>
        <p:nvPicPr>
          <p:cNvPr id="2" name="Picture 4" descr="A picture containing text, receipt&#10;&#10;Description automatically generated">
            <a:extLst>
              <a:ext uri="{FF2B5EF4-FFF2-40B4-BE49-F238E27FC236}">
                <a16:creationId xmlns:a16="http://schemas.microsoft.com/office/drawing/2014/main" id="{7F56E62A-3897-4C1D-958E-41E3618AA4A3}"/>
              </a:ext>
            </a:extLst>
          </p:cNvPr>
          <p:cNvPicPr>
            <a:picLocks noChangeAspect="1"/>
          </p:cNvPicPr>
          <p:nvPr/>
        </p:nvPicPr>
        <p:blipFill>
          <a:blip r:embed="rId3"/>
          <a:stretch>
            <a:fillRect/>
          </a:stretch>
        </p:blipFill>
        <p:spPr>
          <a:xfrm>
            <a:off x="975360" y="1091155"/>
            <a:ext cx="10363200" cy="4444042"/>
          </a:xfrm>
          <a:prstGeom prst="rect">
            <a:avLst/>
          </a:prstGeom>
        </p:spPr>
      </p:pic>
      <p:sp>
        <p:nvSpPr>
          <p:cNvPr id="6" name="Title 5">
            <a:extLst>
              <a:ext uri="{FF2B5EF4-FFF2-40B4-BE49-F238E27FC236}">
                <a16:creationId xmlns:a16="http://schemas.microsoft.com/office/drawing/2014/main" id="{8093A07E-1866-491E-9FC4-5467217ABEA1}"/>
              </a:ext>
            </a:extLst>
          </p:cNvPr>
          <p:cNvSpPr txBox="1">
            <a:spLocks/>
          </p:cNvSpPr>
          <p:nvPr/>
        </p:nvSpPr>
        <p:spPr>
          <a:xfrm>
            <a:off x="41085" y="79248"/>
            <a:ext cx="10972800" cy="355600"/>
          </a:xfrm>
          <a:prstGeom prst="rect">
            <a:avLst/>
          </a:prstGeom>
        </p:spPr>
        <p:txBody>
          <a:bodyPr vert="horz" wrap="none" lIns="0" tIns="0" rIns="0" bIns="0" rtlCol="0" anchor="b">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r>
              <a:rPr lang="en-GB"/>
              <a:t>Regional Infrastructure</a:t>
            </a:r>
            <a:endParaRPr lang="en-GB" dirty="0"/>
          </a:p>
        </p:txBody>
      </p:sp>
    </p:spTree>
    <p:extLst>
      <p:ext uri="{BB962C8B-B14F-4D97-AF65-F5344CB8AC3E}">
        <p14:creationId xmlns:p14="http://schemas.microsoft.com/office/powerpoint/2010/main" val="28752693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9"/>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USERHIDDEN" val="1"/>
</p:tagLst>
</file>

<file path=ppt/tags/tag19.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USERHIDDEN" val="1"/>
</p:tagLst>
</file>

<file path=ppt/tags/tag21.xml><?xml version="1.0" encoding="utf-8"?>
<p:tagLst xmlns:a="http://schemas.openxmlformats.org/drawingml/2006/main" xmlns:r="http://schemas.openxmlformats.org/officeDocument/2006/relationships" xmlns:p="http://schemas.openxmlformats.org/presentationml/2006/main">
  <p:tag name="USERHIDDEN"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USERHIDDEN" val="1"/>
</p:tagLst>
</file>

<file path=ppt/tags/tag24.xml><?xml version="1.0" encoding="utf-8"?>
<p:tagLst xmlns:a="http://schemas.openxmlformats.org/drawingml/2006/main" xmlns:r="http://schemas.openxmlformats.org/officeDocument/2006/relationships" xmlns:p="http://schemas.openxmlformats.org/presentationml/2006/main">
  <p:tag name="USERHIDDEN" val="1"/>
</p:tagLst>
</file>

<file path=ppt/tags/tag25.xml><?xml version="1.0" encoding="utf-8"?>
<p:tagLst xmlns:a="http://schemas.openxmlformats.org/drawingml/2006/main" xmlns:r="http://schemas.openxmlformats.org/officeDocument/2006/relationships" xmlns:p="http://schemas.openxmlformats.org/presentationml/2006/main">
  <p:tag name="USERHIDDEN" val="1"/>
</p:tagLst>
</file>

<file path=ppt/tags/tag26.xml><?xml version="1.0" encoding="utf-8"?>
<p:tagLst xmlns:a="http://schemas.openxmlformats.org/drawingml/2006/main" xmlns:r="http://schemas.openxmlformats.org/officeDocument/2006/relationships" xmlns:p="http://schemas.openxmlformats.org/presentationml/2006/main">
  <p:tag name="USERHIDDEN" val="1"/>
</p:tagLst>
</file>

<file path=ppt/tags/tag27.xml><?xml version="1.0" encoding="utf-8"?>
<p:tagLst xmlns:a="http://schemas.openxmlformats.org/drawingml/2006/main" xmlns:r="http://schemas.openxmlformats.org/officeDocument/2006/relationships" xmlns:p="http://schemas.openxmlformats.org/presentationml/2006/main">
  <p:tag name="USERHIDDEN" val="1"/>
</p:tagLst>
</file>

<file path=ppt/tags/tag28.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CORP_TEMPLATE_ILT">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defRPr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miter lim="8000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z="1600" dirty="0" err="1" smtClean="0">
            <a:solidFill>
              <a:schemeClr val="tx2"/>
            </a:solidFill>
          </a:defRPr>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2.xml><?xml version="1.0" encoding="utf-8"?>
<a:theme xmlns:a="http://schemas.openxmlformats.org/drawingml/2006/main" name="1_CORP_TEMPLATE_ILT">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lnSpc>
            <a:spcPct val="90000"/>
          </a:lnSpc>
          <a:defRPr dirty="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25400">
          <a:solidFill>
            <a:schemeClr val="accent1"/>
          </a:solidFill>
          <a:miter lim="800000"/>
          <a:headEnd type="none" w="lg" len="med"/>
          <a:tailEnd type="triangl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z="1600" dirty="0" err="1" smtClean="0">
            <a:solidFill>
              <a:schemeClr val="tx2"/>
            </a:solidFill>
          </a:defRPr>
        </a:defPPr>
      </a:lstStyle>
    </a:txDef>
  </a:objectDefaults>
  <a:extraClrSchemeLst/>
  <a:custClrLst>
    <a:custClr name="PMS130">
      <a:srgbClr val="FDB813"/>
    </a:custClr>
    <a:custClr name="PMS144">
      <a:srgbClr val="F8981D"/>
    </a:custClr>
    <a:custClr name="PMS180">
      <a:srgbClr val="D9541E"/>
    </a:custClr>
    <a:custClr name="PMS1807">
      <a:srgbClr val="9E3039"/>
    </a:custClr>
    <a:custClr name="PMS195">
      <a:srgbClr val="820024"/>
    </a:custClr>
    <a:custClr name="PMS174">
      <a:srgbClr val="9A3B26"/>
    </a:custClr>
    <a:custClr name="PMS7519">
      <a:srgbClr val="574319"/>
    </a:custClr>
    <a:custClr name="PMS654">
      <a:srgbClr val="003D79"/>
    </a:custClr>
  </a:custClrLst>
</a:theme>
</file>

<file path=ppt/theme/theme3.xml><?xml version="1.0" encoding="utf-8"?>
<a:theme xmlns:a="http://schemas.openxmlformats.org/drawingml/2006/main" name="Theme2018">
  <a:themeElements>
    <a:clrScheme name="Custom 8">
      <a:dk1>
        <a:srgbClr val="717074"/>
      </a:dk1>
      <a:lt1>
        <a:sysClr val="window" lastClr="FFFFFF"/>
      </a:lt1>
      <a:dk2>
        <a:srgbClr val="3F3F3F"/>
      </a:dk2>
      <a:lt2>
        <a:srgbClr val="F2F2F2"/>
      </a:lt2>
      <a:accent1>
        <a:srgbClr val="0095D3"/>
      </a:accent1>
      <a:accent2>
        <a:srgbClr val="003D79"/>
      </a:accent2>
      <a:accent3>
        <a:srgbClr val="006990"/>
      </a:accent3>
      <a:accent4>
        <a:srgbClr val="6DB33F"/>
      </a:accent4>
      <a:accent5>
        <a:srgbClr val="AADB1E"/>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Theme2018" id="{C33F405F-4030-4A0F-B6F4-4D6D978D6D9D}" vid="{B27C2AD7-0F98-4B6E-B49B-80EDA86BC599}"/>
    </a:ext>
  </a:extLst>
</a:theme>
</file>

<file path=ppt/theme/theme4.xml><?xml version="1.0" encoding="utf-8"?>
<a:theme xmlns:a="http://schemas.openxmlformats.org/drawingml/2006/main" name="VMware_white_16x9">
  <a:themeElements>
    <a:clrScheme name="Custom 8">
      <a:dk1>
        <a:srgbClr val="717074"/>
      </a:dk1>
      <a:lt1>
        <a:sysClr val="window" lastClr="FFFFFF"/>
      </a:lt1>
      <a:dk2>
        <a:srgbClr val="3F3F3F"/>
      </a:dk2>
      <a:lt2>
        <a:srgbClr val="F2F2F2"/>
      </a:lt2>
      <a:accent1>
        <a:srgbClr val="0095D3"/>
      </a:accent1>
      <a:accent2>
        <a:srgbClr val="003D79"/>
      </a:accent2>
      <a:accent3>
        <a:srgbClr val="006990"/>
      </a:accent3>
      <a:accent4>
        <a:srgbClr val="6DB33F"/>
      </a:accent4>
      <a:accent5>
        <a:srgbClr val="AADB1E"/>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5.xml><?xml version="1.0" encoding="utf-8"?>
<a:theme xmlns:a="http://schemas.openxmlformats.org/drawingml/2006/main" name="VMware_dark_16x9">
  <a:themeElements>
    <a:clrScheme name="Custom 50">
      <a:dk1>
        <a:srgbClr val="F2F2F2"/>
      </a:dk1>
      <a:lt1>
        <a:srgbClr val="002142"/>
      </a:lt1>
      <a:dk2>
        <a:srgbClr val="FFFFFF"/>
      </a:dk2>
      <a:lt2>
        <a:srgbClr val="717074"/>
      </a:lt2>
      <a:accent1>
        <a:srgbClr val="0095D3"/>
      </a:accent1>
      <a:accent2>
        <a:srgbClr val="003D79"/>
      </a:accent2>
      <a:accent3>
        <a:srgbClr val="006990"/>
      </a:accent3>
      <a:accent4>
        <a:srgbClr val="6DB33F"/>
      </a:accent4>
      <a:accent5>
        <a:srgbClr val="AADB1E"/>
      </a:accent5>
      <a:accent6>
        <a:srgbClr val="387C2C"/>
      </a:accent6>
      <a:hlink>
        <a:srgbClr val="6DB33F"/>
      </a:hlink>
      <a:folHlink>
        <a:srgbClr val="387C2C"/>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6.xml><?xml version="1.0" encoding="utf-8"?>
<a:theme xmlns:a="http://schemas.openxmlformats.org/drawingml/2006/main" name="1_VMware_white_16x9">
  <a:themeElements>
    <a:clrScheme name="Custom 8">
      <a:dk1>
        <a:srgbClr val="717074"/>
      </a:dk1>
      <a:lt1>
        <a:sysClr val="window" lastClr="FFFFFF"/>
      </a:lt1>
      <a:dk2>
        <a:srgbClr val="3F3F3F"/>
      </a:dk2>
      <a:lt2>
        <a:srgbClr val="F2F2F2"/>
      </a:lt2>
      <a:accent1>
        <a:srgbClr val="0095D3"/>
      </a:accent1>
      <a:accent2>
        <a:srgbClr val="003D79"/>
      </a:accent2>
      <a:accent3>
        <a:srgbClr val="006990"/>
      </a:accent3>
      <a:accent4>
        <a:srgbClr val="6DB33F"/>
      </a:accent4>
      <a:accent5>
        <a:srgbClr val="AADB1E"/>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7.xml><?xml version="1.0" encoding="utf-8"?>
<a:theme xmlns:a="http://schemas.openxmlformats.org/drawingml/2006/main" name="2_VMware_white_16x9">
  <a:themeElements>
    <a:clrScheme name="Custom 8">
      <a:dk1>
        <a:srgbClr val="717074"/>
      </a:dk1>
      <a:lt1>
        <a:sysClr val="window" lastClr="FFFFFF"/>
      </a:lt1>
      <a:dk2>
        <a:srgbClr val="3F3F3F"/>
      </a:dk2>
      <a:lt2>
        <a:srgbClr val="F2F2F2"/>
      </a:lt2>
      <a:accent1>
        <a:srgbClr val="0095D3"/>
      </a:accent1>
      <a:accent2>
        <a:srgbClr val="003D79"/>
      </a:accent2>
      <a:accent3>
        <a:srgbClr val="006990"/>
      </a:accent3>
      <a:accent4>
        <a:srgbClr val="6DB33F"/>
      </a:accent4>
      <a:accent5>
        <a:srgbClr val="AADB1E"/>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 name="Baby Blue">
      <a:srgbClr val="89CBDF"/>
    </a:custClr>
  </a:custClrLst>
  <a:extLst>
    <a:ext uri="{05A4C25C-085E-4340-85A3-A5531E510DB2}">
      <thm15:themeFamily xmlns:thm15="http://schemas.microsoft.com/office/thememl/2012/main" name="VMWR_CorpTempRefresh_Light_07_21_hr.potx" id="{05DAF37D-AD21-46CA-8327-AA29D585B2C3}" vid="{AA349161-A6C3-488A-A8B7-7A2D5F49158C}"/>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B7AFD96B8D264C88F52CEF10A94190" ma:contentTypeVersion="4" ma:contentTypeDescription="Create a new document." ma:contentTypeScope="" ma:versionID="8d3ef731145a1735a8c568080abee6e9">
  <xsd:schema xmlns:xsd="http://www.w3.org/2001/XMLSchema" xmlns:xs="http://www.w3.org/2001/XMLSchema" xmlns:p="http://schemas.microsoft.com/office/2006/metadata/properties" xmlns:ns2="5c00d307-0f41-4790-8d78-d6ed09d28de3" targetNamespace="http://schemas.microsoft.com/office/2006/metadata/properties" ma:root="true" ma:fieldsID="30dc8484ed4aaaef1cef3a009daf604a" ns2:_="">
    <xsd:import namespace="5c00d307-0f41-4790-8d78-d6ed09d28de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00d307-0f41-4790-8d78-d6ed09d28d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B6878D8-E210-4CDD-AF5E-D38D0489FF7F}">
  <ds:schemaRefs>
    <ds:schemaRef ds:uri="5c00d307-0f41-4790-8d78-d6ed09d28de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E0F4768-5489-4FAB-A0F9-C90A763FB6A7}">
  <ds:schemaRefs>
    <ds:schemaRef ds:uri="http://schemas.microsoft.com/sharepoint/v3/contenttype/forms"/>
  </ds:schemaRefs>
</ds:datastoreItem>
</file>

<file path=customXml/itemProps3.xml><?xml version="1.0" encoding="utf-8"?>
<ds:datastoreItem xmlns:ds="http://schemas.openxmlformats.org/officeDocument/2006/customXml" ds:itemID="{7E2B6EA4-25E4-4189-857A-AC3696782586}">
  <ds:schemaRefs>
    <ds:schemaRef ds:uri="5c00d307-0f41-4790-8d78-d6ed09d28de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2961</TotalTime>
  <Words>1509</Words>
  <Application>Microsoft Office PowerPoint</Application>
  <PresentationFormat>Widescreen</PresentationFormat>
  <Paragraphs>290</Paragraphs>
  <Slides>20</Slides>
  <Notes>15</Notes>
  <HiddenSlides>0</HiddenSlides>
  <MMClips>0</MMClips>
  <ScaleCrop>false</ScaleCrop>
  <HeadingPairs>
    <vt:vector size="6" baseType="variant">
      <vt:variant>
        <vt:lpstr>Fonts Used</vt:lpstr>
      </vt:variant>
      <vt:variant>
        <vt:i4>9</vt:i4>
      </vt:variant>
      <vt:variant>
        <vt:lpstr>Theme</vt:lpstr>
      </vt:variant>
      <vt:variant>
        <vt:i4>7</vt:i4>
      </vt:variant>
      <vt:variant>
        <vt:lpstr>Slide Titles</vt:lpstr>
      </vt:variant>
      <vt:variant>
        <vt:i4>20</vt:i4>
      </vt:variant>
    </vt:vector>
  </HeadingPairs>
  <TitlesOfParts>
    <vt:vector size="36" baseType="lpstr">
      <vt:lpstr>Arial</vt:lpstr>
      <vt:lpstr>Calibri</vt:lpstr>
      <vt:lpstr>Camphor Std</vt:lpstr>
      <vt:lpstr>Metropolis</vt:lpstr>
      <vt:lpstr>Metropolis Light</vt:lpstr>
      <vt:lpstr>Open Sans</vt:lpstr>
      <vt:lpstr>Open Sans Light</vt:lpstr>
      <vt:lpstr>Verdana</vt:lpstr>
      <vt:lpstr>Wingdings</vt:lpstr>
      <vt:lpstr>CORP_TEMPLATE_ILT</vt:lpstr>
      <vt:lpstr>1_CORP_TEMPLATE_ILT</vt:lpstr>
      <vt:lpstr>Theme2018</vt:lpstr>
      <vt:lpstr>VMware_white_16x9</vt:lpstr>
      <vt:lpstr>VMware_dark_16x9</vt:lpstr>
      <vt:lpstr>1_VMware_white_16x9</vt:lpstr>
      <vt:lpstr>2_VMware_white_16x9</vt:lpstr>
      <vt:lpstr> NSX-T Ninja Week 3: Zilungele Cloud Services  </vt:lpstr>
      <vt:lpstr>Team</vt:lpstr>
      <vt:lpstr>Background</vt:lpstr>
      <vt:lpstr>Business Objectives</vt:lpstr>
      <vt:lpstr> </vt:lpstr>
      <vt:lpstr>Design Decisions </vt:lpstr>
      <vt:lpstr> </vt:lpstr>
      <vt:lpstr>ZCS Director</vt:lpstr>
      <vt:lpstr> </vt:lpstr>
      <vt:lpstr> </vt:lpstr>
      <vt:lpstr> </vt:lpstr>
      <vt:lpstr>PowerPoint Presentation</vt:lpstr>
      <vt:lpstr> </vt:lpstr>
      <vt:lpstr> </vt:lpstr>
      <vt:lpstr> </vt:lpstr>
      <vt:lpstr> </vt:lpstr>
      <vt:lpstr> </vt:lpstr>
      <vt:lpstr>Shared Responsibility Security Model</vt:lpstr>
      <vt:lpstr>Firewall Rules</vt:lpstr>
      <vt:lpstr>Guest &amp; Network Introspection Vendors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Introduction</dc:title>
  <dc:creator>Peter Griffin</dc:creator>
  <cp:lastModifiedBy>Nicholas Schmidt</cp:lastModifiedBy>
  <cp:revision>511</cp:revision>
  <dcterms:created xsi:type="dcterms:W3CDTF">2018-06-14T08:37:55Z</dcterms:created>
  <dcterms:modified xsi:type="dcterms:W3CDTF">2020-12-11T02:20:28Z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1AADC809-8F7A-4C08-86C7-6CCA07812440</vt:lpwstr>
  </property>
  <property fmtid="{D5CDD505-2E9C-101B-9397-08002B2CF9AE}" pid="3" name="ArticulatePath">
    <vt:lpwstr>Presentation1</vt:lpwstr>
  </property>
  <property fmtid="{D5CDD505-2E9C-101B-9397-08002B2CF9AE}" pid="4" name="ContentTypeId">
    <vt:lpwstr>0x01010022B7AFD96B8D264C88F52CEF10A94190</vt:lpwstr>
  </property>
  <property fmtid="{D5CDD505-2E9C-101B-9397-08002B2CF9AE}" pid="5" name="xd_Signature">
    <vt:bool>false</vt:bool>
  </property>
  <property fmtid="{D5CDD505-2E9C-101B-9397-08002B2CF9AE}" pid="6" name="xd_ProgID">
    <vt:lpwstr/>
  </property>
  <property fmtid="{D5CDD505-2E9C-101B-9397-08002B2CF9AE}" pid="7" name="TemplateUrl">
    <vt:lpwstr/>
  </property>
  <property fmtid="{D5CDD505-2E9C-101B-9397-08002B2CF9AE}" pid="8" name="ComplianceAssetId">
    <vt:lpwstr/>
  </property>
  <property fmtid="{D5CDD505-2E9C-101B-9397-08002B2CF9AE}" pid="9" name="_SharedFileIndex">
    <vt:lpwstr/>
  </property>
  <property fmtid="{D5CDD505-2E9C-101B-9397-08002B2CF9AE}" pid="10" name="_SourceUrl">
    <vt:lpwstr/>
  </property>
</Properties>
</file>